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modernComment_11A_4CC9F449.xml" ContentType="application/vnd.ms-powerpoint.comments+xml"/>
  <Override PartName="/ppt/comments/modernComment_115_C17B1C0B.xml" ContentType="application/vnd.ms-powerpoint.comments+xml"/>
  <Override PartName="/ppt/comments/modernComment_11B_67B2A37C.xml" ContentType="application/vnd.ms-powerpoint.comments+xml"/>
  <Override PartName="/ppt/comments/modernComment_11C_DBD781EE.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4"/>
  </p:sldMasterIdLst>
  <p:sldIdLst>
    <p:sldId id="256" r:id="rId5"/>
    <p:sldId id="257" r:id="rId6"/>
    <p:sldId id="262" r:id="rId7"/>
    <p:sldId id="270" r:id="rId8"/>
    <p:sldId id="271" r:id="rId9"/>
    <p:sldId id="289" r:id="rId10"/>
    <p:sldId id="258" r:id="rId11"/>
    <p:sldId id="264" r:id="rId12"/>
    <p:sldId id="265" r:id="rId13"/>
    <p:sldId id="260" r:id="rId14"/>
    <p:sldId id="267" r:id="rId15"/>
    <p:sldId id="276" r:id="rId16"/>
    <p:sldId id="269" r:id="rId17"/>
    <p:sldId id="294" r:id="rId18"/>
    <p:sldId id="259" r:id="rId19"/>
    <p:sldId id="293" r:id="rId20"/>
    <p:sldId id="282" r:id="rId21"/>
    <p:sldId id="273" r:id="rId22"/>
    <p:sldId id="277" r:id="rId23"/>
    <p:sldId id="283" r:id="rId24"/>
    <p:sldId id="288" r:id="rId25"/>
    <p:sldId id="290" r:id="rId26"/>
    <p:sldId id="281" r:id="rId27"/>
    <p:sldId id="287" r:id="rId28"/>
    <p:sldId id="292" r:id="rId29"/>
    <p:sldId id="291" r:id="rId30"/>
    <p:sldId id="295" r:id="rId31"/>
    <p:sldId id="284" r:id="rId32"/>
    <p:sldId id="296" r:id="rId33"/>
    <p:sldId id="297" r:id="rId34"/>
    <p:sldId id="302" r:id="rId35"/>
    <p:sldId id="301" r:id="rId36"/>
    <p:sldId id="298" r:id="rId37"/>
    <p:sldId id="300" r:id="rId38"/>
    <p:sldId id="299" r:id="rId39"/>
    <p:sldId id="272" r:id="rId40"/>
    <p:sldId id="263"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08C9022-9C93-2EEB-DEE0-03CA2FDC0C8D}" name="Meyer, Lauren" initials="ML" userId="S::meyerl7@my.erau.edu::8b508f29-3c68-4133-94d7-253856c92d22" providerId="AD"/>
  <p188:author id="{4FB83887-5A9A-B926-DC52-255D49755CE3}" name="Fornito II, Michael J." initials="FIMJ" userId="Fornito II, Michael J." providerId="None"/>
  <p188:author id="{6C9A66B2-C7C0-8F59-C90E-A61A26E2CD43}" name="Fiello II, Thomas E." initials="FE" userId="S::fiellot@my.erau.edu::dbc188aa-f35d-48aa-9866-84ac34af17b0"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0D4F28-D22E-CE23-BC7A-E3BF6F29085D}" v="47" dt="2022-02-28T03:30:36.343"/>
    <p1510:client id="{2E71EC79-084C-413D-A3E2-1A393ECC4307}" v="19" dt="2022-02-27T21:32:09.786"/>
    <p1510:client id="{341770E7-01A3-4594-A106-E7793564B256}" v="175" dt="2022-04-11T19:06:35.567"/>
    <p1510:client id="{48A1006B-87C7-4889-8D35-CBAA5EAD0C85}" v="31" dt="2022-02-28T15:15:08.470"/>
    <p1510:client id="{48A576C1-28BF-4A37-966E-7BFBF0963AE5}" v="15" dt="2022-03-21T23:26:55.545"/>
    <p1510:client id="{61C1DD03-6BA6-E5E1-4C64-307073697B60}" v="115" dt="2022-04-07T03:27:01.138"/>
    <p1510:client id="{73F9C3E4-C871-4ECD-8B3B-C1023142FBDF}" v="47" dt="2022-03-31T06:43:01.957"/>
    <p1510:client id="{8ADD8D69-41BD-476D-9CEE-36E3FC7C8CB3}" v="116" dt="2022-04-03T20:12:38.709"/>
    <p1510:client id="{A7123D8A-55B0-A88E-DC98-FF3BAB997B03}" v="576" dt="2022-03-21T23:14:57.567"/>
    <p1510:client id="{B7D671AC-1494-42D1-97D8-0DBA32A650A0}" v="46" dt="2022-04-11T21:16:24.859"/>
    <p1510:client id="{B8F8ED28-1E4B-4C74-B479-9AF177190234}" v="3" dt="2022-04-04T22:43:15.919"/>
    <p1510:client id="{B8FEEC13-110C-41A7-B04C-3F08E8545B36}" v="16" dt="2022-02-28T15:16:46.833"/>
    <p1510:client id="{D28ED206-33EA-48B9-951B-E4E42F903538}" v="177" dt="2022-02-28T19:41:23.327"/>
    <p1510:client id="{DB184BFF-D805-48B3-950F-35E8A52456BF}" v="42" dt="2022-02-28T02:49:14.596"/>
    <p1510:client id="{EB4D38B1-1C94-48AE-BD3C-A1B657BDBD16}" v="543" dt="2022-04-07T03:31:31.681"/>
    <p1510:client id="{F1AC68B1-365F-4088-922D-6D220C1E4B18}" v="633" dt="2022-04-11T22:54:22.271"/>
    <p1510:client id="{FB5F3C2C-ADD3-4FA5-88CA-5626B2F559E1}" v="80" dt="2022-04-07T03:00:27.342"/>
    <p1510:client id="{FBA04A04-5775-40BD-9265-C1CFF66E08EF}" v="120" dt="2022-03-21T22:51:43.3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48"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ornito II, Michael J." userId="792b2601-d6cb-4ad7-a889-1c9abf0f50c4" providerId="ADAL" clId="{DB184BFF-D805-48B3-950F-35E8A52456BF}"/>
    <pc:docChg chg="undo custSel addSld delSld modSld">
      <pc:chgData name="Fornito II, Michael J." userId="792b2601-d6cb-4ad7-a889-1c9abf0f50c4" providerId="ADAL" clId="{DB184BFF-D805-48B3-950F-35E8A52456BF}" dt="2022-02-28T02:50:42.272" v="693" actId="729"/>
      <pc:docMkLst>
        <pc:docMk/>
      </pc:docMkLst>
      <pc:sldChg chg="addSp delSp modSp mod delDesignElem">
        <pc:chgData name="Fornito II, Michael J." userId="792b2601-d6cb-4ad7-a889-1c9abf0f50c4" providerId="ADAL" clId="{DB184BFF-D805-48B3-950F-35E8A52456BF}" dt="2022-02-28T02:13:00.511" v="429" actId="27636"/>
        <pc:sldMkLst>
          <pc:docMk/>
          <pc:sldMk cId="109857222" sldId="256"/>
        </pc:sldMkLst>
        <pc:spChg chg="mod">
          <ac:chgData name="Fornito II, Michael J." userId="792b2601-d6cb-4ad7-a889-1c9abf0f50c4" providerId="ADAL" clId="{DB184BFF-D805-48B3-950F-35E8A52456BF}" dt="2022-02-28T02:13:00.511" v="429" actId="27636"/>
          <ac:spMkLst>
            <pc:docMk/>
            <pc:sldMk cId="109857222" sldId="256"/>
            <ac:spMk id="3" creationId="{00000000-0000-0000-0000-000000000000}"/>
          </ac:spMkLst>
        </pc:spChg>
        <pc:spChg chg="add del">
          <ac:chgData name="Fornito II, Michael J." userId="792b2601-d6cb-4ad7-a889-1c9abf0f50c4" providerId="ADAL" clId="{DB184BFF-D805-48B3-950F-35E8A52456BF}" dt="2022-02-28T02:13:00.018" v="422"/>
          <ac:spMkLst>
            <pc:docMk/>
            <pc:sldMk cId="109857222" sldId="256"/>
            <ac:spMk id="9" creationId="{51C0BCA8-B9D5-4F84-B063-ABE683EE04E1}"/>
          </ac:spMkLst>
        </pc:spChg>
        <pc:spChg chg="add del">
          <ac:chgData name="Fornito II, Michael J." userId="792b2601-d6cb-4ad7-a889-1c9abf0f50c4" providerId="ADAL" clId="{DB184BFF-D805-48B3-950F-35E8A52456BF}" dt="2022-02-28T02:13:00.018" v="422"/>
          <ac:spMkLst>
            <pc:docMk/>
            <pc:sldMk cId="109857222" sldId="256"/>
            <ac:spMk id="11" creationId="{3E12DCC6-BC83-4B12-995C-FEA02449A7B5}"/>
          </ac:spMkLst>
        </pc:spChg>
        <pc:cxnChg chg="add del">
          <ac:chgData name="Fornito II, Michael J." userId="792b2601-d6cb-4ad7-a889-1c9abf0f50c4" providerId="ADAL" clId="{DB184BFF-D805-48B3-950F-35E8A52456BF}" dt="2022-02-28T02:13:00.018" v="422"/>
          <ac:cxnSpMkLst>
            <pc:docMk/>
            <pc:sldMk cId="109857222" sldId="256"/>
            <ac:cxnSpMk id="13" creationId="{7476E355-DC49-4AFB-88DE-62B854B9B315}"/>
          </ac:cxnSpMkLst>
        </pc:cxnChg>
      </pc:sldChg>
      <pc:sldChg chg="modSp">
        <pc:chgData name="Fornito II, Michael J." userId="792b2601-d6cb-4ad7-a889-1c9abf0f50c4" providerId="ADAL" clId="{DB184BFF-D805-48B3-950F-35E8A52456BF}" dt="2022-02-28T02:29:39.776" v="645"/>
        <pc:sldMkLst>
          <pc:docMk/>
          <pc:sldMk cId="2946947054" sldId="257"/>
        </pc:sldMkLst>
        <pc:spChg chg="mod">
          <ac:chgData name="Fornito II, Michael J." userId="792b2601-d6cb-4ad7-a889-1c9abf0f50c4" providerId="ADAL" clId="{DB184BFF-D805-48B3-950F-35E8A52456BF}" dt="2022-02-28T02:29:39.776" v="645"/>
          <ac:spMkLst>
            <pc:docMk/>
            <pc:sldMk cId="2946947054" sldId="257"/>
            <ac:spMk id="2" creationId="{4E85C93F-4A54-46FC-96D7-4E6E88556813}"/>
          </ac:spMkLst>
        </pc:spChg>
        <pc:graphicFrameChg chg="mod">
          <ac:chgData name="Fornito II, Michael J." userId="792b2601-d6cb-4ad7-a889-1c9abf0f50c4" providerId="ADAL" clId="{DB184BFF-D805-48B3-950F-35E8A52456BF}" dt="2022-02-28T02:13:00.018" v="422"/>
          <ac:graphicFrameMkLst>
            <pc:docMk/>
            <pc:sldMk cId="2946947054" sldId="257"/>
            <ac:graphicFrameMk id="13" creationId="{CC24539F-D129-42B3-A58C-205BE583C471}"/>
          </ac:graphicFrameMkLst>
        </pc:graphicFrameChg>
      </pc:sldChg>
      <pc:sldChg chg="addSp delSp modSp mod setBg delDesignElem">
        <pc:chgData name="Fornito II, Michael J." userId="792b2601-d6cb-4ad7-a889-1c9abf0f50c4" providerId="ADAL" clId="{DB184BFF-D805-48B3-950F-35E8A52456BF}" dt="2022-02-28T02:22:36.301" v="488" actId="14100"/>
        <pc:sldMkLst>
          <pc:docMk/>
          <pc:sldMk cId="91008653" sldId="258"/>
        </pc:sldMkLst>
        <pc:spChg chg="mod">
          <ac:chgData name="Fornito II, Michael J." userId="792b2601-d6cb-4ad7-a889-1c9abf0f50c4" providerId="ADAL" clId="{DB184BFF-D805-48B3-950F-35E8A52456BF}" dt="2022-02-28T02:22:27.954" v="486" actId="26606"/>
          <ac:spMkLst>
            <pc:docMk/>
            <pc:sldMk cId="91008653" sldId="258"/>
            <ac:spMk id="2" creationId="{55FBEC0E-4283-40EF-B514-7D75F74441DB}"/>
          </ac:spMkLst>
        </pc:spChg>
        <pc:spChg chg="mod ord">
          <ac:chgData name="Fornito II, Michael J." userId="792b2601-d6cb-4ad7-a889-1c9abf0f50c4" providerId="ADAL" clId="{DB184BFF-D805-48B3-950F-35E8A52456BF}" dt="2022-02-28T02:22:36.301" v="488" actId="14100"/>
          <ac:spMkLst>
            <pc:docMk/>
            <pc:sldMk cId="91008653" sldId="258"/>
            <ac:spMk id="3" creationId="{3DEF00C1-C34F-4F14-A1BA-9E83FDB8D06A}"/>
          </ac:spMkLst>
        </pc:spChg>
        <pc:spChg chg="add del">
          <ac:chgData name="Fornito II, Michael J." userId="792b2601-d6cb-4ad7-a889-1c9abf0f50c4" providerId="ADAL" clId="{DB184BFF-D805-48B3-950F-35E8A52456BF}" dt="2022-02-28T02:13:00.018" v="422"/>
          <ac:spMkLst>
            <pc:docMk/>
            <pc:sldMk cId="91008653" sldId="258"/>
            <ac:spMk id="13" creationId="{BF02845A-8571-40C5-9F56-8F9B3F7C4E4C}"/>
          </ac:spMkLst>
        </pc:spChg>
        <pc:grpChg chg="add del">
          <ac:chgData name="Fornito II, Michael J." userId="792b2601-d6cb-4ad7-a889-1c9abf0f50c4" providerId="ADAL" clId="{DB184BFF-D805-48B3-950F-35E8A52456BF}" dt="2022-02-28T02:22:27.954" v="486" actId="26606"/>
          <ac:grpSpMkLst>
            <pc:docMk/>
            <pc:sldMk cId="91008653" sldId="258"/>
            <ac:grpSpMk id="20" creationId="{5FE07634-A83A-4681-9C1D-BC0775F9D296}"/>
          </ac:grpSpMkLst>
        </pc:grpChg>
        <pc:grpChg chg="add del">
          <ac:chgData name="Fornito II, Michael J." userId="792b2601-d6cb-4ad7-a889-1c9abf0f50c4" providerId="ADAL" clId="{DB184BFF-D805-48B3-950F-35E8A52456BF}" dt="2022-02-28T02:22:27.954" v="486" actId="26606"/>
          <ac:grpSpMkLst>
            <pc:docMk/>
            <pc:sldMk cId="91008653" sldId="258"/>
            <ac:grpSpMk id="24" creationId="{A2E1FE48-FA7B-4262-B922-041542931DDF}"/>
          </ac:grpSpMkLst>
        </pc:grpChg>
        <pc:picChg chg="mod">
          <ac:chgData name="Fornito II, Michael J." userId="792b2601-d6cb-4ad7-a889-1c9abf0f50c4" providerId="ADAL" clId="{DB184BFF-D805-48B3-950F-35E8A52456BF}" dt="2022-02-28T02:22:27.954" v="486" actId="26606"/>
          <ac:picMkLst>
            <pc:docMk/>
            <pc:sldMk cId="91008653" sldId="258"/>
            <ac:picMk id="15" creationId="{FAA2B4D8-9DA5-41D3-AF96-45712FCADA6F}"/>
          </ac:picMkLst>
        </pc:picChg>
        <pc:cxnChg chg="add del">
          <ac:chgData name="Fornito II, Michael J." userId="792b2601-d6cb-4ad7-a889-1c9abf0f50c4" providerId="ADAL" clId="{DB184BFF-D805-48B3-950F-35E8A52456BF}" dt="2022-02-28T02:13:00.018" v="422"/>
          <ac:cxnSpMkLst>
            <pc:docMk/>
            <pc:sldMk cId="91008653" sldId="258"/>
            <ac:cxnSpMk id="14" creationId="{F30BB598-81B4-41BB-BC44-CD9C29AE2EAB}"/>
          </ac:cxnSpMkLst>
        </pc:cxnChg>
      </pc:sldChg>
      <pc:sldChg chg="addSp delSp modSp mod setBg delDesignElem">
        <pc:chgData name="Fornito II, Michael J." userId="792b2601-d6cb-4ad7-a889-1c9abf0f50c4" providerId="ADAL" clId="{DB184BFF-D805-48B3-950F-35E8A52456BF}" dt="2022-02-28T02:31:05.949" v="658" actId="1076"/>
        <pc:sldMkLst>
          <pc:docMk/>
          <pc:sldMk cId="1272785450" sldId="259"/>
        </pc:sldMkLst>
        <pc:spChg chg="mod">
          <ac:chgData name="Fornito II, Michael J." userId="792b2601-d6cb-4ad7-a889-1c9abf0f50c4" providerId="ADAL" clId="{DB184BFF-D805-48B3-950F-35E8A52456BF}" dt="2022-02-28T02:31:05.949" v="658" actId="1076"/>
          <ac:spMkLst>
            <pc:docMk/>
            <pc:sldMk cId="1272785450" sldId="259"/>
            <ac:spMk id="2" creationId="{1E45854F-6A36-47A9-A8C9-2026DA64E2B7}"/>
          </ac:spMkLst>
        </pc:spChg>
        <pc:grpChg chg="add del">
          <ac:chgData name="Fornito II, Michael J." userId="792b2601-d6cb-4ad7-a889-1c9abf0f50c4" providerId="ADAL" clId="{DB184BFF-D805-48B3-950F-35E8A52456BF}" dt="2022-02-28T02:14:48.025" v="455" actId="26606"/>
          <ac:grpSpMkLst>
            <pc:docMk/>
            <pc:sldMk cId="1272785450" sldId="259"/>
            <ac:grpSpMk id="7" creationId="{A24E966C-35F3-4DB1-8C23-4BC252E4E4A2}"/>
          </ac:grpSpMkLst>
        </pc:grpChg>
        <pc:grpChg chg="add del">
          <ac:chgData name="Fornito II, Michael J." userId="792b2601-d6cb-4ad7-a889-1c9abf0f50c4" providerId="ADAL" clId="{DB184BFF-D805-48B3-950F-35E8A52456BF}" dt="2022-02-28T02:29:39.776" v="645"/>
          <ac:grpSpMkLst>
            <pc:docMk/>
            <pc:sldMk cId="1272785450" sldId="259"/>
            <ac:grpSpMk id="61" creationId="{A24E966C-35F3-4DB1-8C23-4BC252E4E4A2}"/>
          </ac:grpSpMkLst>
        </pc:grpChg>
        <pc:picChg chg="mod">
          <ac:chgData name="Fornito II, Michael J." userId="792b2601-d6cb-4ad7-a889-1c9abf0f50c4" providerId="ADAL" clId="{DB184BFF-D805-48B3-950F-35E8A52456BF}" dt="2022-02-28T02:29:39.776" v="645"/>
          <ac:picMkLst>
            <pc:docMk/>
            <pc:sldMk cId="1272785450" sldId="259"/>
            <ac:picMk id="4" creationId="{7C3A3B00-C4C3-49AF-A94E-33614F112208}"/>
          </ac:picMkLst>
        </pc:picChg>
        <pc:picChg chg="add del">
          <ac:chgData name="Fornito II, Michael J." userId="792b2601-d6cb-4ad7-a889-1c9abf0f50c4" providerId="ADAL" clId="{DB184BFF-D805-48B3-950F-35E8A52456BF}" dt="2022-02-28T02:14:48.025" v="455" actId="26606"/>
          <ac:picMkLst>
            <pc:docMk/>
            <pc:sldMk cId="1272785450" sldId="259"/>
            <ac:picMk id="6" creationId="{519FA62B-A2C9-49F5-8C45-9D5CDCD72B49}"/>
          </ac:picMkLst>
        </pc:picChg>
        <pc:picChg chg="add del">
          <ac:chgData name="Fornito II, Michael J." userId="792b2601-d6cb-4ad7-a889-1c9abf0f50c4" providerId="ADAL" clId="{DB184BFF-D805-48B3-950F-35E8A52456BF}" dt="2022-02-28T02:29:39.776" v="645"/>
          <ac:picMkLst>
            <pc:docMk/>
            <pc:sldMk cId="1272785450" sldId="259"/>
            <ac:picMk id="59" creationId="{519FA62B-A2C9-49F5-8C45-9D5CDCD72B49}"/>
          </ac:picMkLst>
        </pc:picChg>
      </pc:sldChg>
      <pc:sldChg chg="addSp delSp modSp mod setBg delDesignElem">
        <pc:chgData name="Fornito II, Michael J." userId="792b2601-d6cb-4ad7-a889-1c9abf0f50c4" providerId="ADAL" clId="{DB184BFF-D805-48B3-950F-35E8A52456BF}" dt="2022-02-28T02:29:39.776" v="645"/>
        <pc:sldMkLst>
          <pc:docMk/>
          <pc:sldMk cId="1349124315" sldId="260"/>
        </pc:sldMkLst>
        <pc:spChg chg="mod">
          <ac:chgData name="Fornito II, Michael J." userId="792b2601-d6cb-4ad7-a889-1c9abf0f50c4" providerId="ADAL" clId="{DB184BFF-D805-48B3-950F-35E8A52456BF}" dt="2022-02-28T02:22:53.731" v="490" actId="26606"/>
          <ac:spMkLst>
            <pc:docMk/>
            <pc:sldMk cId="1349124315" sldId="260"/>
            <ac:spMk id="2" creationId="{0A7DFFB5-7C4B-4799-AD9B-3F8FEA45715E}"/>
          </ac:spMkLst>
        </pc:spChg>
        <pc:spChg chg="mod ord">
          <ac:chgData name="Fornito II, Michael J." userId="792b2601-d6cb-4ad7-a889-1c9abf0f50c4" providerId="ADAL" clId="{DB184BFF-D805-48B3-950F-35E8A52456BF}" dt="2022-02-28T02:29:39.776" v="645"/>
          <ac:spMkLst>
            <pc:docMk/>
            <pc:sldMk cId="1349124315" sldId="260"/>
            <ac:spMk id="8" creationId="{3F7C7751-2770-4F10-BD2B-F642447A50AD}"/>
          </ac:spMkLst>
        </pc:spChg>
        <pc:spChg chg="add del">
          <ac:chgData name="Fornito II, Michael J." userId="792b2601-d6cb-4ad7-a889-1c9abf0f50c4" providerId="ADAL" clId="{DB184BFF-D805-48B3-950F-35E8A52456BF}" dt="2022-02-11T20:05:30.732" v="92" actId="26606"/>
          <ac:spMkLst>
            <pc:docMk/>
            <pc:sldMk cId="1349124315" sldId="260"/>
            <ac:spMk id="12" creationId="{BA752A72-85AE-4898-800C-83AA48A96193}"/>
          </ac:spMkLst>
        </pc:spChg>
        <pc:spChg chg="add del">
          <ac:chgData name="Fornito II, Michael J." userId="792b2601-d6cb-4ad7-a889-1c9abf0f50c4" providerId="ADAL" clId="{DB184BFF-D805-48B3-950F-35E8A52456BF}" dt="2022-02-11T20:05:19.435" v="83" actId="26606"/>
          <ac:spMkLst>
            <pc:docMk/>
            <pc:sldMk cId="1349124315" sldId="260"/>
            <ac:spMk id="21" creationId="{EACE703B-177A-4A03-827E-692635A353CF}"/>
          </ac:spMkLst>
        </pc:spChg>
        <pc:spChg chg="add del">
          <ac:chgData name="Fornito II, Michael J." userId="792b2601-d6cb-4ad7-a889-1c9abf0f50c4" providerId="ADAL" clId="{DB184BFF-D805-48B3-950F-35E8A52456BF}" dt="2022-02-11T20:05:20.184" v="85" actId="26606"/>
          <ac:spMkLst>
            <pc:docMk/>
            <pc:sldMk cId="1349124315" sldId="260"/>
            <ac:spMk id="26" creationId="{BF02845A-8571-40C5-9F56-8F9B3F7C4E4C}"/>
          </ac:spMkLst>
        </pc:spChg>
        <pc:spChg chg="add del">
          <ac:chgData name="Fornito II, Michael J." userId="792b2601-d6cb-4ad7-a889-1c9abf0f50c4" providerId="ADAL" clId="{DB184BFF-D805-48B3-950F-35E8A52456BF}" dt="2022-02-11T20:05:28.127" v="87" actId="26606"/>
          <ac:spMkLst>
            <pc:docMk/>
            <pc:sldMk cId="1349124315" sldId="260"/>
            <ac:spMk id="30" creationId="{BF02845A-8571-40C5-9F56-8F9B3F7C4E4C}"/>
          </ac:spMkLst>
        </pc:spChg>
        <pc:spChg chg="add del">
          <ac:chgData name="Fornito II, Michael J." userId="792b2601-d6cb-4ad7-a889-1c9abf0f50c4" providerId="ADAL" clId="{DB184BFF-D805-48B3-950F-35E8A52456BF}" dt="2022-02-11T20:05:29.068" v="89" actId="26606"/>
          <ac:spMkLst>
            <pc:docMk/>
            <pc:sldMk cId="1349124315" sldId="260"/>
            <ac:spMk id="34" creationId="{BF02845A-8571-40C5-9F56-8F9B3F7C4E4C}"/>
          </ac:spMkLst>
        </pc:spChg>
        <pc:spChg chg="add del">
          <ac:chgData name="Fornito II, Michael J." userId="792b2601-d6cb-4ad7-a889-1c9abf0f50c4" providerId="ADAL" clId="{DB184BFF-D805-48B3-950F-35E8A52456BF}" dt="2022-02-11T20:05:30.716" v="91" actId="26606"/>
          <ac:spMkLst>
            <pc:docMk/>
            <pc:sldMk cId="1349124315" sldId="260"/>
            <ac:spMk id="38" creationId="{EACE703B-177A-4A03-827E-692635A353CF}"/>
          </ac:spMkLst>
        </pc:spChg>
        <pc:spChg chg="add del">
          <ac:chgData name="Fornito II, Michael J." userId="792b2601-d6cb-4ad7-a889-1c9abf0f50c4" providerId="ADAL" clId="{DB184BFF-D805-48B3-950F-35E8A52456BF}" dt="2022-02-11T20:07:43.898" v="128" actId="26606"/>
          <ac:spMkLst>
            <pc:docMk/>
            <pc:sldMk cId="1349124315" sldId="260"/>
            <ac:spMk id="42" creationId="{98C10BD4-F3F8-4089-8DB0-71FB15FD9B0D}"/>
          </ac:spMkLst>
        </pc:spChg>
        <pc:spChg chg="add del">
          <ac:chgData name="Fornito II, Michael J." userId="792b2601-d6cb-4ad7-a889-1c9abf0f50c4" providerId="ADAL" clId="{DB184BFF-D805-48B3-950F-35E8A52456BF}" dt="2022-02-11T20:08:40.121" v="146" actId="26606"/>
          <ac:spMkLst>
            <pc:docMk/>
            <pc:sldMk cId="1349124315" sldId="260"/>
            <ac:spMk id="46" creationId="{BF02845A-8571-40C5-9F56-8F9B3F7C4E4C}"/>
          </ac:spMkLst>
        </pc:spChg>
        <pc:spChg chg="add del">
          <ac:chgData name="Fornito II, Michael J." userId="792b2601-d6cb-4ad7-a889-1c9abf0f50c4" providerId="ADAL" clId="{DB184BFF-D805-48B3-950F-35E8A52456BF}" dt="2022-02-11T20:06:31.340" v="114" actId="26606"/>
          <ac:spMkLst>
            <pc:docMk/>
            <pc:sldMk cId="1349124315" sldId="260"/>
            <ac:spMk id="50" creationId="{BF02845A-8571-40C5-9F56-8F9B3F7C4E4C}"/>
          </ac:spMkLst>
        </pc:spChg>
        <pc:spChg chg="add del">
          <ac:chgData name="Fornito II, Michael J." userId="792b2601-d6cb-4ad7-a889-1c9abf0f50c4" providerId="ADAL" clId="{DB184BFF-D805-48B3-950F-35E8A52456BF}" dt="2022-02-11T20:08:39.214" v="143" actId="26606"/>
          <ac:spMkLst>
            <pc:docMk/>
            <pc:sldMk cId="1349124315" sldId="260"/>
            <ac:spMk id="54" creationId="{51C0BCA8-B9D5-4F84-B063-ABE683EE04E1}"/>
          </ac:spMkLst>
        </pc:spChg>
        <pc:spChg chg="add del">
          <ac:chgData name="Fornito II, Michael J." userId="792b2601-d6cb-4ad7-a889-1c9abf0f50c4" providerId="ADAL" clId="{DB184BFF-D805-48B3-950F-35E8A52456BF}" dt="2022-02-11T20:08:39.214" v="143" actId="26606"/>
          <ac:spMkLst>
            <pc:docMk/>
            <pc:sldMk cId="1349124315" sldId="260"/>
            <ac:spMk id="56" creationId="{3E12DCC6-BC83-4B12-995C-FEA02449A7B5}"/>
          </ac:spMkLst>
        </pc:spChg>
        <pc:spChg chg="add del">
          <ac:chgData name="Fornito II, Michael J." userId="792b2601-d6cb-4ad7-a889-1c9abf0f50c4" providerId="ADAL" clId="{DB184BFF-D805-48B3-950F-35E8A52456BF}" dt="2022-02-11T20:08:40.110" v="145" actId="26606"/>
          <ac:spMkLst>
            <pc:docMk/>
            <pc:sldMk cId="1349124315" sldId="260"/>
            <ac:spMk id="61" creationId="{BF02845A-8571-40C5-9F56-8F9B3F7C4E4C}"/>
          </ac:spMkLst>
        </pc:spChg>
        <pc:spChg chg="add del">
          <ac:chgData name="Fornito II, Michael J." userId="792b2601-d6cb-4ad7-a889-1c9abf0f50c4" providerId="ADAL" clId="{DB184BFF-D805-48B3-950F-35E8A52456BF}" dt="2022-02-28T02:13:00.018" v="422"/>
          <ac:spMkLst>
            <pc:docMk/>
            <pc:sldMk cId="1349124315" sldId="260"/>
            <ac:spMk id="65" creationId="{BF02845A-8571-40C5-9F56-8F9B3F7C4E4C}"/>
          </ac:spMkLst>
        </pc:spChg>
        <pc:grpChg chg="add del">
          <ac:chgData name="Fornito II, Michael J." userId="792b2601-d6cb-4ad7-a889-1c9abf0f50c4" providerId="ADAL" clId="{DB184BFF-D805-48B3-950F-35E8A52456BF}" dt="2022-02-28T02:29:39.776" v="645"/>
          <ac:grpSpMkLst>
            <pc:docMk/>
            <pc:sldMk cId="1349124315" sldId="260"/>
            <ac:grpSpMk id="57" creationId="{A24E966C-35F3-4DB1-8C23-4BC252E4E4A2}"/>
          </ac:grpSpMkLst>
        </pc:grpChg>
        <pc:grpChg chg="add del">
          <ac:chgData name="Fornito II, Michael J." userId="792b2601-d6cb-4ad7-a889-1c9abf0f50c4" providerId="ADAL" clId="{DB184BFF-D805-48B3-950F-35E8A52456BF}" dt="2022-02-28T02:22:53.731" v="490" actId="26606"/>
          <ac:grpSpMkLst>
            <pc:docMk/>
            <pc:sldMk cId="1349124315" sldId="260"/>
            <ac:grpSpMk id="98" creationId="{A24E966C-35F3-4DB1-8C23-4BC252E4E4A2}"/>
          </ac:grpSpMkLst>
        </pc:grpChg>
        <pc:picChg chg="del">
          <ac:chgData name="Fornito II, Michael J." userId="792b2601-d6cb-4ad7-a889-1c9abf0f50c4" providerId="ADAL" clId="{DB184BFF-D805-48B3-950F-35E8A52456BF}" dt="2022-02-11T20:05:06.241" v="81" actId="478"/>
          <ac:picMkLst>
            <pc:docMk/>
            <pc:sldMk cId="1349124315" sldId="260"/>
            <ac:picMk id="4" creationId="{AC144E0D-BDEE-4975-B905-CCC676A9AFA1}"/>
          </ac:picMkLst>
        </pc:picChg>
        <pc:picChg chg="mod ord">
          <ac:chgData name="Fornito II, Michael J." userId="792b2601-d6cb-4ad7-a889-1c9abf0f50c4" providerId="ADAL" clId="{DB184BFF-D805-48B3-950F-35E8A52456BF}" dt="2022-02-28T02:22:53.731" v="490" actId="26606"/>
          <ac:picMkLst>
            <pc:docMk/>
            <pc:sldMk cId="1349124315" sldId="260"/>
            <ac:picMk id="7" creationId="{861AF8F8-E1DE-4C42-A3D4-A438B4B18103}"/>
          </ac:picMkLst>
        </pc:picChg>
        <pc:picChg chg="add del">
          <ac:chgData name="Fornito II, Michael J." userId="792b2601-d6cb-4ad7-a889-1c9abf0f50c4" providerId="ADAL" clId="{DB184BFF-D805-48B3-950F-35E8A52456BF}" dt="2022-02-28T02:29:39.776" v="645"/>
          <ac:picMkLst>
            <pc:docMk/>
            <pc:sldMk cId="1349124315" sldId="260"/>
            <ac:picMk id="55" creationId="{519FA62B-A2C9-49F5-8C45-9D5CDCD72B49}"/>
          </ac:picMkLst>
        </pc:picChg>
        <pc:picChg chg="add del">
          <ac:chgData name="Fornito II, Michael J." userId="792b2601-d6cb-4ad7-a889-1c9abf0f50c4" providerId="ADAL" clId="{DB184BFF-D805-48B3-950F-35E8A52456BF}" dt="2022-02-28T02:22:53.731" v="490" actId="26606"/>
          <ac:picMkLst>
            <pc:docMk/>
            <pc:sldMk cId="1349124315" sldId="260"/>
            <ac:picMk id="96" creationId="{519FA62B-A2C9-49F5-8C45-9D5CDCD72B49}"/>
          </ac:picMkLst>
        </pc:picChg>
        <pc:cxnChg chg="add del">
          <ac:chgData name="Fornito II, Michael J." userId="792b2601-d6cb-4ad7-a889-1c9abf0f50c4" providerId="ADAL" clId="{DB184BFF-D805-48B3-950F-35E8A52456BF}" dt="2022-02-11T20:05:30.732" v="92" actId="26606"/>
          <ac:cxnSpMkLst>
            <pc:docMk/>
            <pc:sldMk cId="1349124315" sldId="260"/>
            <ac:cxnSpMk id="10" creationId="{EAD4CCDA-06BF-4D2A-B44F-195AEC0B5B22}"/>
          </ac:cxnSpMkLst>
        </pc:cxnChg>
        <pc:cxnChg chg="add del">
          <ac:chgData name="Fornito II, Michael J." userId="792b2601-d6cb-4ad7-a889-1c9abf0f50c4" providerId="ADAL" clId="{DB184BFF-D805-48B3-950F-35E8A52456BF}" dt="2022-02-11T20:05:30.732" v="92" actId="26606"/>
          <ac:cxnSpMkLst>
            <pc:docMk/>
            <pc:sldMk cId="1349124315" sldId="260"/>
            <ac:cxnSpMk id="14" creationId="{F44652EC-C642-4099-9CB1-67BCF3CB5DD3}"/>
          </ac:cxnSpMkLst>
        </pc:cxnChg>
        <pc:cxnChg chg="add del">
          <ac:chgData name="Fornito II, Michael J." userId="792b2601-d6cb-4ad7-a889-1c9abf0f50c4" providerId="ADAL" clId="{DB184BFF-D805-48B3-950F-35E8A52456BF}" dt="2022-02-11T20:05:19.435" v="83" actId="26606"/>
          <ac:cxnSpMkLst>
            <pc:docMk/>
            <pc:sldMk cId="1349124315" sldId="260"/>
            <ac:cxnSpMk id="19" creationId="{EAD4CCDA-06BF-4D2A-B44F-195AEC0B5B22}"/>
          </ac:cxnSpMkLst>
        </pc:cxnChg>
        <pc:cxnChg chg="add del">
          <ac:chgData name="Fornito II, Michael J." userId="792b2601-d6cb-4ad7-a889-1c9abf0f50c4" providerId="ADAL" clId="{DB184BFF-D805-48B3-950F-35E8A52456BF}" dt="2022-02-11T20:05:19.435" v="83" actId="26606"/>
          <ac:cxnSpMkLst>
            <pc:docMk/>
            <pc:sldMk cId="1349124315" sldId="260"/>
            <ac:cxnSpMk id="23" creationId="{D8C0D56F-4A65-48B9-843D-F9D262C354FF}"/>
          </ac:cxnSpMkLst>
        </pc:cxnChg>
        <pc:cxnChg chg="add del">
          <ac:chgData name="Fornito II, Michael J." userId="792b2601-d6cb-4ad7-a889-1c9abf0f50c4" providerId="ADAL" clId="{DB184BFF-D805-48B3-950F-35E8A52456BF}" dt="2022-02-11T20:05:20.184" v="85" actId="26606"/>
          <ac:cxnSpMkLst>
            <pc:docMk/>
            <pc:sldMk cId="1349124315" sldId="260"/>
            <ac:cxnSpMk id="25" creationId="{EAD4CCDA-06BF-4D2A-B44F-195AEC0B5B22}"/>
          </ac:cxnSpMkLst>
        </pc:cxnChg>
        <pc:cxnChg chg="add del">
          <ac:chgData name="Fornito II, Michael J." userId="792b2601-d6cb-4ad7-a889-1c9abf0f50c4" providerId="ADAL" clId="{DB184BFF-D805-48B3-950F-35E8A52456BF}" dt="2022-02-11T20:05:20.184" v="85" actId="26606"/>
          <ac:cxnSpMkLst>
            <pc:docMk/>
            <pc:sldMk cId="1349124315" sldId="260"/>
            <ac:cxnSpMk id="27" creationId="{F30BB598-81B4-41BB-BC44-CD9C29AE2EAB}"/>
          </ac:cxnSpMkLst>
        </pc:cxnChg>
        <pc:cxnChg chg="add del">
          <ac:chgData name="Fornito II, Michael J." userId="792b2601-d6cb-4ad7-a889-1c9abf0f50c4" providerId="ADAL" clId="{DB184BFF-D805-48B3-950F-35E8A52456BF}" dt="2022-02-11T20:05:28.127" v="87" actId="26606"/>
          <ac:cxnSpMkLst>
            <pc:docMk/>
            <pc:sldMk cId="1349124315" sldId="260"/>
            <ac:cxnSpMk id="29" creationId="{EAD4CCDA-06BF-4D2A-B44F-195AEC0B5B22}"/>
          </ac:cxnSpMkLst>
        </pc:cxnChg>
        <pc:cxnChg chg="add del">
          <ac:chgData name="Fornito II, Michael J." userId="792b2601-d6cb-4ad7-a889-1c9abf0f50c4" providerId="ADAL" clId="{DB184BFF-D805-48B3-950F-35E8A52456BF}" dt="2022-02-11T20:05:28.127" v="87" actId="26606"/>
          <ac:cxnSpMkLst>
            <pc:docMk/>
            <pc:sldMk cId="1349124315" sldId="260"/>
            <ac:cxnSpMk id="31" creationId="{F30BB598-81B4-41BB-BC44-CD9C29AE2EAB}"/>
          </ac:cxnSpMkLst>
        </pc:cxnChg>
        <pc:cxnChg chg="add del">
          <ac:chgData name="Fornito II, Michael J." userId="792b2601-d6cb-4ad7-a889-1c9abf0f50c4" providerId="ADAL" clId="{DB184BFF-D805-48B3-950F-35E8A52456BF}" dt="2022-02-11T20:05:29.068" v="89" actId="26606"/>
          <ac:cxnSpMkLst>
            <pc:docMk/>
            <pc:sldMk cId="1349124315" sldId="260"/>
            <ac:cxnSpMk id="33" creationId="{EAD4CCDA-06BF-4D2A-B44F-195AEC0B5B22}"/>
          </ac:cxnSpMkLst>
        </pc:cxnChg>
        <pc:cxnChg chg="add del">
          <ac:chgData name="Fornito II, Michael J." userId="792b2601-d6cb-4ad7-a889-1c9abf0f50c4" providerId="ADAL" clId="{DB184BFF-D805-48B3-950F-35E8A52456BF}" dt="2022-02-11T20:05:29.068" v="89" actId="26606"/>
          <ac:cxnSpMkLst>
            <pc:docMk/>
            <pc:sldMk cId="1349124315" sldId="260"/>
            <ac:cxnSpMk id="35" creationId="{F30BB598-81B4-41BB-BC44-CD9C29AE2EAB}"/>
          </ac:cxnSpMkLst>
        </pc:cxnChg>
        <pc:cxnChg chg="add del">
          <ac:chgData name="Fornito II, Michael J." userId="792b2601-d6cb-4ad7-a889-1c9abf0f50c4" providerId="ADAL" clId="{DB184BFF-D805-48B3-950F-35E8A52456BF}" dt="2022-02-11T20:05:30.716" v="91" actId="26606"/>
          <ac:cxnSpMkLst>
            <pc:docMk/>
            <pc:sldMk cId="1349124315" sldId="260"/>
            <ac:cxnSpMk id="37" creationId="{EAD4CCDA-06BF-4D2A-B44F-195AEC0B5B22}"/>
          </ac:cxnSpMkLst>
        </pc:cxnChg>
        <pc:cxnChg chg="add del">
          <ac:chgData name="Fornito II, Michael J." userId="792b2601-d6cb-4ad7-a889-1c9abf0f50c4" providerId="ADAL" clId="{DB184BFF-D805-48B3-950F-35E8A52456BF}" dt="2022-02-11T20:05:30.716" v="91" actId="26606"/>
          <ac:cxnSpMkLst>
            <pc:docMk/>
            <pc:sldMk cId="1349124315" sldId="260"/>
            <ac:cxnSpMk id="39" creationId="{D8C0D56F-4A65-48B9-843D-F9D262C354FF}"/>
          </ac:cxnSpMkLst>
        </pc:cxnChg>
        <pc:cxnChg chg="add del">
          <ac:chgData name="Fornito II, Michael J." userId="792b2601-d6cb-4ad7-a889-1c9abf0f50c4" providerId="ADAL" clId="{DB184BFF-D805-48B3-950F-35E8A52456BF}" dt="2022-02-11T20:07:43.898" v="128" actId="26606"/>
          <ac:cxnSpMkLst>
            <pc:docMk/>
            <pc:sldMk cId="1349124315" sldId="260"/>
            <ac:cxnSpMk id="41" creationId="{EAD4CCDA-06BF-4D2A-B44F-195AEC0B5B22}"/>
          </ac:cxnSpMkLst>
        </pc:cxnChg>
        <pc:cxnChg chg="add del">
          <ac:chgData name="Fornito II, Michael J." userId="792b2601-d6cb-4ad7-a889-1c9abf0f50c4" providerId="ADAL" clId="{DB184BFF-D805-48B3-950F-35E8A52456BF}" dt="2022-02-11T20:07:43.898" v="128" actId="26606"/>
          <ac:cxnSpMkLst>
            <pc:docMk/>
            <pc:sldMk cId="1349124315" sldId="260"/>
            <ac:cxnSpMk id="43" creationId="{76A5D06F-DF26-4A88-BF73-C1B592E66DF0}"/>
          </ac:cxnSpMkLst>
        </pc:cxnChg>
        <pc:cxnChg chg="add del">
          <ac:chgData name="Fornito II, Michael J." userId="792b2601-d6cb-4ad7-a889-1c9abf0f50c4" providerId="ADAL" clId="{DB184BFF-D805-48B3-950F-35E8A52456BF}" dt="2022-02-11T20:08:40.121" v="146" actId="26606"/>
          <ac:cxnSpMkLst>
            <pc:docMk/>
            <pc:sldMk cId="1349124315" sldId="260"/>
            <ac:cxnSpMk id="45" creationId="{EAD4CCDA-06BF-4D2A-B44F-195AEC0B5B22}"/>
          </ac:cxnSpMkLst>
        </pc:cxnChg>
        <pc:cxnChg chg="add del">
          <ac:chgData name="Fornito II, Michael J." userId="792b2601-d6cb-4ad7-a889-1c9abf0f50c4" providerId="ADAL" clId="{DB184BFF-D805-48B3-950F-35E8A52456BF}" dt="2022-02-11T20:08:40.121" v="146" actId="26606"/>
          <ac:cxnSpMkLst>
            <pc:docMk/>
            <pc:sldMk cId="1349124315" sldId="260"/>
            <ac:cxnSpMk id="47" creationId="{F30BB598-81B4-41BB-BC44-CD9C29AE2EAB}"/>
          </ac:cxnSpMkLst>
        </pc:cxnChg>
        <pc:cxnChg chg="add del">
          <ac:chgData name="Fornito II, Michael J." userId="792b2601-d6cb-4ad7-a889-1c9abf0f50c4" providerId="ADAL" clId="{DB184BFF-D805-48B3-950F-35E8A52456BF}" dt="2022-02-11T20:06:31.340" v="114" actId="26606"/>
          <ac:cxnSpMkLst>
            <pc:docMk/>
            <pc:sldMk cId="1349124315" sldId="260"/>
            <ac:cxnSpMk id="48" creationId="{EAD4CCDA-06BF-4D2A-B44F-195AEC0B5B22}"/>
          </ac:cxnSpMkLst>
        </pc:cxnChg>
        <pc:cxnChg chg="add del">
          <ac:chgData name="Fornito II, Michael J." userId="792b2601-d6cb-4ad7-a889-1c9abf0f50c4" providerId="ADAL" clId="{DB184BFF-D805-48B3-950F-35E8A52456BF}" dt="2022-02-11T20:08:39.214" v="143" actId="26606"/>
          <ac:cxnSpMkLst>
            <pc:docMk/>
            <pc:sldMk cId="1349124315" sldId="260"/>
            <ac:cxnSpMk id="49" creationId="{EAD4CCDA-06BF-4D2A-B44F-195AEC0B5B22}"/>
          </ac:cxnSpMkLst>
        </pc:cxnChg>
        <pc:cxnChg chg="add del">
          <ac:chgData name="Fornito II, Michael J." userId="792b2601-d6cb-4ad7-a889-1c9abf0f50c4" providerId="ADAL" clId="{DB184BFF-D805-48B3-950F-35E8A52456BF}" dt="2022-02-11T20:06:31.340" v="114" actId="26606"/>
          <ac:cxnSpMkLst>
            <pc:docMk/>
            <pc:sldMk cId="1349124315" sldId="260"/>
            <ac:cxnSpMk id="52" creationId="{F30BB598-81B4-41BB-BC44-CD9C29AE2EAB}"/>
          </ac:cxnSpMkLst>
        </pc:cxnChg>
        <pc:cxnChg chg="add del">
          <ac:chgData name="Fornito II, Michael J." userId="792b2601-d6cb-4ad7-a889-1c9abf0f50c4" providerId="ADAL" clId="{DB184BFF-D805-48B3-950F-35E8A52456BF}" dt="2022-02-11T20:08:39.214" v="143" actId="26606"/>
          <ac:cxnSpMkLst>
            <pc:docMk/>
            <pc:sldMk cId="1349124315" sldId="260"/>
            <ac:cxnSpMk id="58" creationId="{7476E355-DC49-4AFB-88DE-62B854B9B315}"/>
          </ac:cxnSpMkLst>
        </pc:cxnChg>
        <pc:cxnChg chg="add del">
          <ac:chgData name="Fornito II, Michael J." userId="792b2601-d6cb-4ad7-a889-1c9abf0f50c4" providerId="ADAL" clId="{DB184BFF-D805-48B3-950F-35E8A52456BF}" dt="2022-02-11T20:08:40.110" v="145" actId="26606"/>
          <ac:cxnSpMkLst>
            <pc:docMk/>
            <pc:sldMk cId="1349124315" sldId="260"/>
            <ac:cxnSpMk id="60" creationId="{EAD4CCDA-06BF-4D2A-B44F-195AEC0B5B22}"/>
          </ac:cxnSpMkLst>
        </pc:cxnChg>
        <pc:cxnChg chg="add del">
          <ac:chgData name="Fornito II, Michael J." userId="792b2601-d6cb-4ad7-a889-1c9abf0f50c4" providerId="ADAL" clId="{DB184BFF-D805-48B3-950F-35E8A52456BF}" dt="2022-02-11T20:08:40.110" v="145" actId="26606"/>
          <ac:cxnSpMkLst>
            <pc:docMk/>
            <pc:sldMk cId="1349124315" sldId="260"/>
            <ac:cxnSpMk id="62" creationId="{F30BB598-81B4-41BB-BC44-CD9C29AE2EAB}"/>
          </ac:cxnSpMkLst>
        </pc:cxnChg>
        <pc:cxnChg chg="add del">
          <ac:chgData name="Fornito II, Michael J." userId="792b2601-d6cb-4ad7-a889-1c9abf0f50c4" providerId="ADAL" clId="{DB184BFF-D805-48B3-950F-35E8A52456BF}" dt="2022-02-28T02:13:00.018" v="422"/>
          <ac:cxnSpMkLst>
            <pc:docMk/>
            <pc:sldMk cId="1349124315" sldId="260"/>
            <ac:cxnSpMk id="64" creationId="{EAD4CCDA-06BF-4D2A-B44F-195AEC0B5B22}"/>
          </ac:cxnSpMkLst>
        </pc:cxnChg>
        <pc:cxnChg chg="add del">
          <ac:chgData name="Fornito II, Michael J." userId="792b2601-d6cb-4ad7-a889-1c9abf0f50c4" providerId="ADAL" clId="{DB184BFF-D805-48B3-950F-35E8A52456BF}" dt="2022-02-28T02:13:00.018" v="422"/>
          <ac:cxnSpMkLst>
            <pc:docMk/>
            <pc:sldMk cId="1349124315" sldId="260"/>
            <ac:cxnSpMk id="66" creationId="{F30BB598-81B4-41BB-BC44-CD9C29AE2EAB}"/>
          </ac:cxnSpMkLst>
        </pc:cxnChg>
      </pc:sldChg>
      <pc:sldChg chg="addSp delSp delDesignElem">
        <pc:chgData name="Fornito II, Michael J." userId="792b2601-d6cb-4ad7-a889-1c9abf0f50c4" providerId="ADAL" clId="{DB184BFF-D805-48B3-950F-35E8A52456BF}" dt="2022-02-28T02:13:00.018" v="422"/>
        <pc:sldMkLst>
          <pc:docMk/>
          <pc:sldMk cId="1495703755" sldId="262"/>
        </pc:sldMkLst>
        <pc:spChg chg="add del">
          <ac:chgData name="Fornito II, Michael J." userId="792b2601-d6cb-4ad7-a889-1c9abf0f50c4" providerId="ADAL" clId="{DB184BFF-D805-48B3-950F-35E8A52456BF}" dt="2022-02-28T02:13:00.018" v="422"/>
          <ac:spMkLst>
            <pc:docMk/>
            <pc:sldMk cId="1495703755" sldId="262"/>
            <ac:spMk id="11" creationId="{F69F96FE-C3F5-4F02-8428-78ADCB975ED9}"/>
          </ac:spMkLst>
        </pc:spChg>
        <pc:spChg chg="add del">
          <ac:chgData name="Fornito II, Michael J." userId="792b2601-d6cb-4ad7-a889-1c9abf0f50c4" providerId="ADAL" clId="{DB184BFF-D805-48B3-950F-35E8A52456BF}" dt="2022-02-28T02:13:00.018" v="422"/>
          <ac:spMkLst>
            <pc:docMk/>
            <pc:sldMk cId="1495703755" sldId="262"/>
            <ac:spMk id="13" creationId="{F80C6B76-4D7E-4FE2-84E4-C4734B2B49EE}"/>
          </ac:spMkLst>
        </pc:spChg>
        <pc:cxnChg chg="add del">
          <ac:chgData name="Fornito II, Michael J." userId="792b2601-d6cb-4ad7-a889-1c9abf0f50c4" providerId="ADAL" clId="{DB184BFF-D805-48B3-950F-35E8A52456BF}" dt="2022-02-28T02:13:00.018" v="422"/>
          <ac:cxnSpMkLst>
            <pc:docMk/>
            <pc:sldMk cId="1495703755" sldId="262"/>
            <ac:cxnSpMk id="9" creationId="{EAD4CCDA-06BF-4D2A-B44F-195AEC0B5B22}"/>
          </ac:cxnSpMkLst>
        </pc:cxnChg>
        <pc:cxnChg chg="add del">
          <ac:chgData name="Fornito II, Michael J." userId="792b2601-d6cb-4ad7-a889-1c9abf0f50c4" providerId="ADAL" clId="{DB184BFF-D805-48B3-950F-35E8A52456BF}" dt="2022-02-28T02:13:00.018" v="422"/>
          <ac:cxnSpMkLst>
            <pc:docMk/>
            <pc:sldMk cId="1495703755" sldId="262"/>
            <ac:cxnSpMk id="15" creationId="{16BEECB0-0766-4C59-B86E-5D26B7D8EF4D}"/>
          </ac:cxnSpMkLst>
        </pc:cxnChg>
      </pc:sldChg>
      <pc:sldChg chg="modSp mod">
        <pc:chgData name="Fornito II, Michael J." userId="792b2601-d6cb-4ad7-a889-1c9abf0f50c4" providerId="ADAL" clId="{DB184BFF-D805-48B3-950F-35E8A52456BF}" dt="2022-02-28T02:29:39.776" v="645"/>
        <pc:sldMkLst>
          <pc:docMk/>
          <pc:sldMk cId="2489054094" sldId="263"/>
        </pc:sldMkLst>
        <pc:spChg chg="mod">
          <ac:chgData name="Fornito II, Michael J." userId="792b2601-d6cb-4ad7-a889-1c9abf0f50c4" providerId="ADAL" clId="{DB184BFF-D805-48B3-950F-35E8A52456BF}" dt="2022-02-28T02:29:39.776" v="645"/>
          <ac:spMkLst>
            <pc:docMk/>
            <pc:sldMk cId="2489054094" sldId="263"/>
            <ac:spMk id="2" creationId="{8D69F5B1-F769-4435-B96E-7F6DDA62EE2E}"/>
          </ac:spMkLst>
        </pc:spChg>
        <pc:spChg chg="mod">
          <ac:chgData name="Fornito II, Michael J." userId="792b2601-d6cb-4ad7-a889-1c9abf0f50c4" providerId="ADAL" clId="{DB184BFF-D805-48B3-950F-35E8A52456BF}" dt="2022-02-28T02:29:39.776" v="645"/>
          <ac:spMkLst>
            <pc:docMk/>
            <pc:sldMk cId="2489054094" sldId="263"/>
            <ac:spMk id="3" creationId="{ED62B269-95FB-4908-BAF4-FE9353FC4B7E}"/>
          </ac:spMkLst>
        </pc:spChg>
      </pc:sldChg>
      <pc:sldChg chg="modSp mod">
        <pc:chgData name="Fornito II, Michael J." userId="792b2601-d6cb-4ad7-a889-1c9abf0f50c4" providerId="ADAL" clId="{DB184BFF-D805-48B3-950F-35E8A52456BF}" dt="2022-02-28T02:29:39.776" v="645"/>
        <pc:sldMkLst>
          <pc:docMk/>
          <pc:sldMk cId="1382053713" sldId="264"/>
        </pc:sldMkLst>
        <pc:spChg chg="mod">
          <ac:chgData name="Fornito II, Michael J." userId="792b2601-d6cb-4ad7-a889-1c9abf0f50c4" providerId="ADAL" clId="{DB184BFF-D805-48B3-950F-35E8A52456BF}" dt="2022-02-28T02:29:39.776" v="645"/>
          <ac:spMkLst>
            <pc:docMk/>
            <pc:sldMk cId="1382053713" sldId="264"/>
            <ac:spMk id="2" creationId="{AE12B38D-EC3A-449F-A286-B148C9E64A6D}"/>
          </ac:spMkLst>
        </pc:spChg>
        <pc:spChg chg="mod">
          <ac:chgData name="Fornito II, Michael J." userId="792b2601-d6cb-4ad7-a889-1c9abf0f50c4" providerId="ADAL" clId="{DB184BFF-D805-48B3-950F-35E8A52456BF}" dt="2022-02-28T02:29:39.776" v="645"/>
          <ac:spMkLst>
            <pc:docMk/>
            <pc:sldMk cId="1382053713" sldId="264"/>
            <ac:spMk id="10" creationId="{694E8EE1-9F08-4AEA-8781-9456A275EF16}"/>
          </ac:spMkLst>
        </pc:spChg>
      </pc:sldChg>
      <pc:sldChg chg="addSp delSp modSp mod setBg delDesignElem">
        <pc:chgData name="Fornito II, Michael J." userId="792b2601-d6cb-4ad7-a889-1c9abf0f50c4" providerId="ADAL" clId="{DB184BFF-D805-48B3-950F-35E8A52456BF}" dt="2022-02-28T02:29:39.776" v="645"/>
        <pc:sldMkLst>
          <pc:docMk/>
          <pc:sldMk cId="2937910833" sldId="265"/>
        </pc:sldMkLst>
        <pc:spChg chg="mod">
          <ac:chgData name="Fornito II, Michael J." userId="792b2601-d6cb-4ad7-a889-1c9abf0f50c4" providerId="ADAL" clId="{DB184BFF-D805-48B3-950F-35E8A52456BF}" dt="2022-02-28T02:13:41.364" v="440" actId="26606"/>
          <ac:spMkLst>
            <pc:docMk/>
            <pc:sldMk cId="2937910833" sldId="265"/>
            <ac:spMk id="2" creationId="{0C58DEBD-C2FD-4587-A095-57323FE91A14}"/>
          </ac:spMkLst>
        </pc:spChg>
        <pc:spChg chg="mod ord">
          <ac:chgData name="Fornito II, Michael J." userId="792b2601-d6cb-4ad7-a889-1c9abf0f50c4" providerId="ADAL" clId="{DB184BFF-D805-48B3-950F-35E8A52456BF}" dt="2022-02-28T02:13:41.364" v="440" actId="26606"/>
          <ac:spMkLst>
            <pc:docMk/>
            <pc:sldMk cId="2937910833" sldId="265"/>
            <ac:spMk id="4" creationId="{65ECE22A-0DDB-4029-BD8F-D6B9B07A11B8}"/>
          </ac:spMkLst>
        </pc:spChg>
        <pc:spChg chg="add del">
          <ac:chgData name="Fornito II, Michael J." userId="792b2601-d6cb-4ad7-a889-1c9abf0f50c4" providerId="ADAL" clId="{DB184BFF-D805-48B3-950F-35E8A52456BF}" dt="2022-02-11T20:09:18.764" v="167" actId="26606"/>
          <ac:spMkLst>
            <pc:docMk/>
            <pc:sldMk cId="2937910833" sldId="265"/>
            <ac:spMk id="22" creationId="{BF02845A-8571-40C5-9F56-8F9B3F7C4E4C}"/>
          </ac:spMkLst>
        </pc:spChg>
        <pc:spChg chg="add del">
          <ac:chgData name="Fornito II, Michael J." userId="792b2601-d6cb-4ad7-a889-1c9abf0f50c4" providerId="ADAL" clId="{DB184BFF-D805-48B3-950F-35E8A52456BF}" dt="2022-02-11T20:09:13.307" v="162" actId="26606"/>
          <ac:spMkLst>
            <pc:docMk/>
            <pc:sldMk cId="2937910833" sldId="265"/>
            <ac:spMk id="30" creationId="{BF02845A-8571-40C5-9F56-8F9B3F7C4E4C}"/>
          </ac:spMkLst>
        </pc:spChg>
        <pc:spChg chg="add del">
          <ac:chgData name="Fornito II, Michael J." userId="792b2601-d6cb-4ad7-a889-1c9abf0f50c4" providerId="ADAL" clId="{DB184BFF-D805-48B3-950F-35E8A52456BF}" dt="2022-02-11T20:09:15.684" v="164" actId="26606"/>
          <ac:spMkLst>
            <pc:docMk/>
            <pc:sldMk cId="2937910833" sldId="265"/>
            <ac:spMk id="35" creationId="{BF02845A-8571-40C5-9F56-8F9B3F7C4E4C}"/>
          </ac:spMkLst>
        </pc:spChg>
        <pc:spChg chg="add del">
          <ac:chgData name="Fornito II, Michael J." userId="792b2601-d6cb-4ad7-a889-1c9abf0f50c4" providerId="ADAL" clId="{DB184BFF-D805-48B3-950F-35E8A52456BF}" dt="2022-02-11T20:09:18.753" v="166" actId="26606"/>
          <ac:spMkLst>
            <pc:docMk/>
            <pc:sldMk cId="2937910833" sldId="265"/>
            <ac:spMk id="39" creationId="{BF02845A-8571-40C5-9F56-8F9B3F7C4E4C}"/>
          </ac:spMkLst>
        </pc:spChg>
        <pc:spChg chg="add del">
          <ac:chgData name="Fornito II, Michael J." userId="792b2601-d6cb-4ad7-a889-1c9abf0f50c4" providerId="ADAL" clId="{DB184BFF-D805-48B3-950F-35E8A52456BF}" dt="2022-02-11T20:09:45.507" v="175" actId="26606"/>
          <ac:spMkLst>
            <pc:docMk/>
            <pc:sldMk cId="2937910833" sldId="265"/>
            <ac:spMk id="43" creationId="{BF02845A-8571-40C5-9F56-8F9B3F7C4E4C}"/>
          </ac:spMkLst>
        </pc:spChg>
        <pc:spChg chg="add del">
          <ac:chgData name="Fornito II, Michael J." userId="792b2601-d6cb-4ad7-a889-1c9abf0f50c4" providerId="ADAL" clId="{DB184BFF-D805-48B3-950F-35E8A52456BF}" dt="2022-02-28T02:13:00.018" v="422"/>
          <ac:spMkLst>
            <pc:docMk/>
            <pc:sldMk cId="2937910833" sldId="265"/>
            <ac:spMk id="51" creationId="{BF02845A-8571-40C5-9F56-8F9B3F7C4E4C}"/>
          </ac:spMkLst>
        </pc:spChg>
        <pc:grpChg chg="add del">
          <ac:chgData name="Fornito II, Michael J." userId="792b2601-d6cb-4ad7-a889-1c9abf0f50c4" providerId="ADAL" clId="{DB184BFF-D805-48B3-950F-35E8A52456BF}" dt="2022-02-28T02:13:28.932" v="437" actId="26606"/>
          <ac:grpSpMkLst>
            <pc:docMk/>
            <pc:sldMk cId="2937910833" sldId="265"/>
            <ac:grpSpMk id="9" creationId="{A24E966C-35F3-4DB1-8C23-4BC252E4E4A2}"/>
          </ac:grpSpMkLst>
        </pc:grpChg>
        <pc:grpChg chg="add del">
          <ac:chgData name="Fornito II, Michael J." userId="792b2601-d6cb-4ad7-a889-1c9abf0f50c4" providerId="ADAL" clId="{DB184BFF-D805-48B3-950F-35E8A52456BF}" dt="2022-02-28T02:13:41.364" v="440" actId="26606"/>
          <ac:grpSpMkLst>
            <pc:docMk/>
            <pc:sldMk cId="2937910833" sldId="265"/>
            <ac:grpSpMk id="54" creationId="{5FE07634-A83A-4681-9C1D-BC0775F9D296}"/>
          </ac:grpSpMkLst>
        </pc:grpChg>
        <pc:grpChg chg="add del">
          <ac:chgData name="Fornito II, Michael J." userId="792b2601-d6cb-4ad7-a889-1c9abf0f50c4" providerId="ADAL" clId="{DB184BFF-D805-48B3-950F-35E8A52456BF}" dt="2022-02-28T02:13:41.364" v="440" actId="26606"/>
          <ac:grpSpMkLst>
            <pc:docMk/>
            <pc:sldMk cId="2937910833" sldId="265"/>
            <ac:grpSpMk id="58" creationId="{A2E1FE48-FA7B-4262-B922-041542931DDF}"/>
          </ac:grpSpMkLst>
        </pc:grpChg>
        <pc:grpChg chg="add del">
          <ac:chgData name="Fornito II, Michael J." userId="792b2601-d6cb-4ad7-a889-1c9abf0f50c4" providerId="ADAL" clId="{DB184BFF-D805-48B3-950F-35E8A52456BF}" dt="2022-02-28T02:13:41.364" v="440" actId="26606"/>
          <ac:grpSpMkLst>
            <pc:docMk/>
            <pc:sldMk cId="2937910833" sldId="265"/>
            <ac:grpSpMk id="114" creationId="{A24E966C-35F3-4DB1-8C23-4BC252E4E4A2}"/>
          </ac:grpSpMkLst>
        </pc:grpChg>
        <pc:grpChg chg="add del">
          <ac:chgData name="Fornito II, Michael J." userId="792b2601-d6cb-4ad7-a889-1c9abf0f50c4" providerId="ADAL" clId="{DB184BFF-D805-48B3-950F-35E8A52456BF}" dt="2022-02-28T02:29:39.776" v="645"/>
          <ac:grpSpMkLst>
            <pc:docMk/>
            <pc:sldMk cId="2937910833" sldId="265"/>
            <ac:grpSpMk id="142" creationId="{A24E966C-35F3-4DB1-8C23-4BC252E4E4A2}"/>
          </ac:grpSpMkLst>
        </pc:grpChg>
        <pc:picChg chg="mod ord">
          <ac:chgData name="Fornito II, Michael J." userId="792b2601-d6cb-4ad7-a889-1c9abf0f50c4" providerId="ADAL" clId="{DB184BFF-D805-48B3-950F-35E8A52456BF}" dt="2022-02-28T02:29:39.776" v="645"/>
          <ac:picMkLst>
            <pc:docMk/>
            <pc:sldMk cId="2937910833" sldId="265"/>
            <ac:picMk id="6" creationId="{F1ED668A-1544-41F5-9615-23B2469E2118}"/>
          </ac:picMkLst>
        </pc:picChg>
        <pc:picChg chg="add del">
          <ac:chgData name="Fornito II, Michael J." userId="792b2601-d6cb-4ad7-a889-1c9abf0f50c4" providerId="ADAL" clId="{DB184BFF-D805-48B3-950F-35E8A52456BF}" dt="2022-02-28T02:13:28.932" v="437" actId="26606"/>
          <ac:picMkLst>
            <pc:docMk/>
            <pc:sldMk cId="2937910833" sldId="265"/>
            <ac:picMk id="8" creationId="{519FA62B-A2C9-49F5-8C45-9D5CDCD72B49}"/>
          </ac:picMkLst>
        </pc:picChg>
        <pc:picChg chg="add del">
          <ac:chgData name="Fornito II, Michael J." userId="792b2601-d6cb-4ad7-a889-1c9abf0f50c4" providerId="ADAL" clId="{DB184BFF-D805-48B3-950F-35E8A52456BF}" dt="2022-02-28T02:13:41.364" v="440" actId="26606"/>
          <ac:picMkLst>
            <pc:docMk/>
            <pc:sldMk cId="2937910833" sldId="265"/>
            <ac:picMk id="113" creationId="{519FA62B-A2C9-49F5-8C45-9D5CDCD72B49}"/>
          </ac:picMkLst>
        </pc:picChg>
        <pc:picChg chg="add del">
          <ac:chgData name="Fornito II, Michael J." userId="792b2601-d6cb-4ad7-a889-1c9abf0f50c4" providerId="ADAL" clId="{DB184BFF-D805-48B3-950F-35E8A52456BF}" dt="2022-02-28T02:29:39.776" v="645"/>
          <ac:picMkLst>
            <pc:docMk/>
            <pc:sldMk cId="2937910833" sldId="265"/>
            <ac:picMk id="140" creationId="{519FA62B-A2C9-49F5-8C45-9D5CDCD72B49}"/>
          </ac:picMkLst>
        </pc:picChg>
        <pc:cxnChg chg="add del">
          <ac:chgData name="Fornito II, Michael J." userId="792b2601-d6cb-4ad7-a889-1c9abf0f50c4" providerId="ADAL" clId="{DB184BFF-D805-48B3-950F-35E8A52456BF}" dt="2022-02-11T20:09:18.764" v="167" actId="26606"/>
          <ac:cxnSpMkLst>
            <pc:docMk/>
            <pc:sldMk cId="2937910833" sldId="265"/>
            <ac:cxnSpMk id="21" creationId="{EAD4CCDA-06BF-4D2A-B44F-195AEC0B5B22}"/>
          </ac:cxnSpMkLst>
        </pc:cxnChg>
        <pc:cxnChg chg="add del">
          <ac:chgData name="Fornito II, Michael J." userId="792b2601-d6cb-4ad7-a889-1c9abf0f50c4" providerId="ADAL" clId="{DB184BFF-D805-48B3-950F-35E8A52456BF}" dt="2022-02-11T20:09:18.764" v="167" actId="26606"/>
          <ac:cxnSpMkLst>
            <pc:docMk/>
            <pc:sldMk cId="2937910833" sldId="265"/>
            <ac:cxnSpMk id="23" creationId="{F30BB598-81B4-41BB-BC44-CD9C29AE2EAB}"/>
          </ac:cxnSpMkLst>
        </pc:cxnChg>
        <pc:cxnChg chg="add del">
          <ac:chgData name="Fornito II, Michael J." userId="792b2601-d6cb-4ad7-a889-1c9abf0f50c4" providerId="ADAL" clId="{DB184BFF-D805-48B3-950F-35E8A52456BF}" dt="2022-02-11T20:09:13.307" v="162" actId="26606"/>
          <ac:cxnSpMkLst>
            <pc:docMk/>
            <pc:sldMk cId="2937910833" sldId="265"/>
            <ac:cxnSpMk id="28" creationId="{EAD4CCDA-06BF-4D2A-B44F-195AEC0B5B22}"/>
          </ac:cxnSpMkLst>
        </pc:cxnChg>
        <pc:cxnChg chg="add del">
          <ac:chgData name="Fornito II, Michael J." userId="792b2601-d6cb-4ad7-a889-1c9abf0f50c4" providerId="ADAL" clId="{DB184BFF-D805-48B3-950F-35E8A52456BF}" dt="2022-02-11T20:09:13.307" v="162" actId="26606"/>
          <ac:cxnSpMkLst>
            <pc:docMk/>
            <pc:sldMk cId="2937910833" sldId="265"/>
            <ac:cxnSpMk id="32" creationId="{F30BB598-81B4-41BB-BC44-CD9C29AE2EAB}"/>
          </ac:cxnSpMkLst>
        </pc:cxnChg>
        <pc:cxnChg chg="add del">
          <ac:chgData name="Fornito II, Michael J." userId="792b2601-d6cb-4ad7-a889-1c9abf0f50c4" providerId="ADAL" clId="{DB184BFF-D805-48B3-950F-35E8A52456BF}" dt="2022-02-11T20:09:15.684" v="164" actId="26606"/>
          <ac:cxnSpMkLst>
            <pc:docMk/>
            <pc:sldMk cId="2937910833" sldId="265"/>
            <ac:cxnSpMk id="34" creationId="{EAD4CCDA-06BF-4D2A-B44F-195AEC0B5B22}"/>
          </ac:cxnSpMkLst>
        </pc:cxnChg>
        <pc:cxnChg chg="add del">
          <ac:chgData name="Fornito II, Michael J." userId="792b2601-d6cb-4ad7-a889-1c9abf0f50c4" providerId="ADAL" clId="{DB184BFF-D805-48B3-950F-35E8A52456BF}" dt="2022-02-11T20:09:15.684" v="164" actId="26606"/>
          <ac:cxnSpMkLst>
            <pc:docMk/>
            <pc:sldMk cId="2937910833" sldId="265"/>
            <ac:cxnSpMk id="36" creationId="{F30BB598-81B4-41BB-BC44-CD9C29AE2EAB}"/>
          </ac:cxnSpMkLst>
        </pc:cxnChg>
        <pc:cxnChg chg="add del">
          <ac:chgData name="Fornito II, Michael J." userId="792b2601-d6cb-4ad7-a889-1c9abf0f50c4" providerId="ADAL" clId="{DB184BFF-D805-48B3-950F-35E8A52456BF}" dt="2022-02-11T20:09:18.753" v="166" actId="26606"/>
          <ac:cxnSpMkLst>
            <pc:docMk/>
            <pc:sldMk cId="2937910833" sldId="265"/>
            <ac:cxnSpMk id="38" creationId="{EAD4CCDA-06BF-4D2A-B44F-195AEC0B5B22}"/>
          </ac:cxnSpMkLst>
        </pc:cxnChg>
        <pc:cxnChg chg="add del">
          <ac:chgData name="Fornito II, Michael J." userId="792b2601-d6cb-4ad7-a889-1c9abf0f50c4" providerId="ADAL" clId="{DB184BFF-D805-48B3-950F-35E8A52456BF}" dt="2022-02-11T20:09:18.753" v="166" actId="26606"/>
          <ac:cxnSpMkLst>
            <pc:docMk/>
            <pc:sldMk cId="2937910833" sldId="265"/>
            <ac:cxnSpMk id="40" creationId="{F30BB598-81B4-41BB-BC44-CD9C29AE2EAB}"/>
          </ac:cxnSpMkLst>
        </pc:cxnChg>
        <pc:cxnChg chg="add del">
          <ac:chgData name="Fornito II, Michael J." userId="792b2601-d6cb-4ad7-a889-1c9abf0f50c4" providerId="ADAL" clId="{DB184BFF-D805-48B3-950F-35E8A52456BF}" dt="2022-02-11T20:09:45.507" v="175" actId="26606"/>
          <ac:cxnSpMkLst>
            <pc:docMk/>
            <pc:sldMk cId="2937910833" sldId="265"/>
            <ac:cxnSpMk id="42" creationId="{EAD4CCDA-06BF-4D2A-B44F-195AEC0B5B22}"/>
          </ac:cxnSpMkLst>
        </pc:cxnChg>
        <pc:cxnChg chg="add del">
          <ac:chgData name="Fornito II, Michael J." userId="792b2601-d6cb-4ad7-a889-1c9abf0f50c4" providerId="ADAL" clId="{DB184BFF-D805-48B3-950F-35E8A52456BF}" dt="2022-02-11T20:09:45.507" v="175" actId="26606"/>
          <ac:cxnSpMkLst>
            <pc:docMk/>
            <pc:sldMk cId="2937910833" sldId="265"/>
            <ac:cxnSpMk id="44" creationId="{F30BB598-81B4-41BB-BC44-CD9C29AE2EAB}"/>
          </ac:cxnSpMkLst>
        </pc:cxnChg>
        <pc:cxnChg chg="add del">
          <ac:chgData name="Fornito II, Michael J." userId="792b2601-d6cb-4ad7-a889-1c9abf0f50c4" providerId="ADAL" clId="{DB184BFF-D805-48B3-950F-35E8A52456BF}" dt="2022-02-28T02:13:00.018" v="422"/>
          <ac:cxnSpMkLst>
            <pc:docMk/>
            <pc:sldMk cId="2937910833" sldId="265"/>
            <ac:cxnSpMk id="49" creationId="{EAD4CCDA-06BF-4D2A-B44F-195AEC0B5B22}"/>
          </ac:cxnSpMkLst>
        </pc:cxnChg>
        <pc:cxnChg chg="add del">
          <ac:chgData name="Fornito II, Michael J." userId="792b2601-d6cb-4ad7-a889-1c9abf0f50c4" providerId="ADAL" clId="{DB184BFF-D805-48B3-950F-35E8A52456BF}" dt="2022-02-28T02:13:00.018" v="422"/>
          <ac:cxnSpMkLst>
            <pc:docMk/>
            <pc:sldMk cId="2937910833" sldId="265"/>
            <ac:cxnSpMk id="53" creationId="{F30BB598-81B4-41BB-BC44-CD9C29AE2EAB}"/>
          </ac:cxnSpMkLst>
        </pc:cxnChg>
      </pc:sldChg>
      <pc:sldChg chg="del">
        <pc:chgData name="Fornito II, Michael J." userId="792b2601-d6cb-4ad7-a889-1c9abf0f50c4" providerId="ADAL" clId="{DB184BFF-D805-48B3-950F-35E8A52456BF}" dt="2022-02-28T02:09:20.731" v="329" actId="47"/>
        <pc:sldMkLst>
          <pc:docMk/>
          <pc:sldMk cId="576601049" sldId="266"/>
        </pc:sldMkLst>
      </pc:sldChg>
      <pc:sldChg chg="addSp delSp modSp mod setBg setClrOvrMap delDesignElem">
        <pc:chgData name="Fornito II, Michael J." userId="792b2601-d6cb-4ad7-a889-1c9abf0f50c4" providerId="ADAL" clId="{DB184BFF-D805-48B3-950F-35E8A52456BF}" dt="2022-02-28T02:29:39.776" v="645"/>
        <pc:sldMkLst>
          <pc:docMk/>
          <pc:sldMk cId="390855071" sldId="267"/>
        </pc:sldMkLst>
        <pc:spChg chg="mod">
          <ac:chgData name="Fornito II, Michael J." userId="792b2601-d6cb-4ad7-a889-1c9abf0f50c4" providerId="ADAL" clId="{DB184BFF-D805-48B3-950F-35E8A52456BF}" dt="2022-02-28T02:29:39.776" v="645"/>
          <ac:spMkLst>
            <pc:docMk/>
            <pc:sldMk cId="390855071" sldId="267"/>
            <ac:spMk id="2" creationId="{5B909302-50DF-441E-BE1B-03DDB677A864}"/>
          </ac:spMkLst>
        </pc:spChg>
        <pc:spChg chg="mod ord">
          <ac:chgData name="Fornito II, Michael J." userId="792b2601-d6cb-4ad7-a889-1c9abf0f50c4" providerId="ADAL" clId="{DB184BFF-D805-48B3-950F-35E8A52456BF}" dt="2022-02-28T02:23:26.330" v="509" actId="26606"/>
          <ac:spMkLst>
            <pc:docMk/>
            <pc:sldMk cId="390855071" sldId="267"/>
            <ac:spMk id="3" creationId="{0FEE2892-7F18-434B-A706-7EB676F4C651}"/>
          </ac:spMkLst>
        </pc:spChg>
        <pc:spChg chg="add del">
          <ac:chgData name="Fornito II, Michael J." userId="792b2601-d6cb-4ad7-a889-1c9abf0f50c4" providerId="ADAL" clId="{DB184BFF-D805-48B3-950F-35E8A52456BF}" dt="2022-02-28T02:23:26.330" v="509" actId="26606"/>
          <ac:spMkLst>
            <pc:docMk/>
            <pc:sldMk cId="390855071" sldId="267"/>
            <ac:spMk id="6" creationId="{E4B7B3E3-827A-48BE-AD67-A57C45AA6949}"/>
          </ac:spMkLst>
        </pc:spChg>
        <pc:spChg chg="add del">
          <ac:chgData name="Fornito II, Michael J." userId="792b2601-d6cb-4ad7-a889-1c9abf0f50c4" providerId="ADAL" clId="{DB184BFF-D805-48B3-950F-35E8A52456BF}" dt="2022-02-28T02:23:17.067" v="498" actId="26606"/>
          <ac:spMkLst>
            <pc:docMk/>
            <pc:sldMk cId="390855071" sldId="267"/>
            <ac:spMk id="8" creationId="{14436AD2-BD0F-4545-B2E9-06007B35B8A7}"/>
          </ac:spMkLst>
        </pc:spChg>
        <pc:spChg chg="add del">
          <ac:chgData name="Fornito II, Michael J." userId="792b2601-d6cb-4ad7-a889-1c9abf0f50c4" providerId="ADAL" clId="{DB184BFF-D805-48B3-950F-35E8A52456BF}" dt="2022-02-28T02:13:10.533" v="434"/>
          <ac:spMkLst>
            <pc:docMk/>
            <pc:sldMk cId="390855071" sldId="267"/>
            <ac:spMk id="9" creationId="{6697F791-5FFA-4164-899F-EB52EA72B024}"/>
          </ac:spMkLst>
        </pc:spChg>
        <pc:spChg chg="add del">
          <ac:chgData name="Fornito II, Michael J." userId="792b2601-d6cb-4ad7-a889-1c9abf0f50c4" providerId="ADAL" clId="{DB184BFF-D805-48B3-950F-35E8A52456BF}" dt="2022-02-28T02:13:00.018" v="422"/>
          <ac:spMkLst>
            <pc:docMk/>
            <pc:sldMk cId="390855071" sldId="267"/>
            <ac:spMk id="10" creationId="{BF02845A-8571-40C5-9F56-8F9B3F7C4E4C}"/>
          </ac:spMkLst>
        </pc:spChg>
        <pc:spChg chg="add del">
          <ac:chgData name="Fornito II, Michael J." userId="792b2601-d6cb-4ad7-a889-1c9abf0f50c4" providerId="ADAL" clId="{DB184BFF-D805-48B3-950F-35E8A52456BF}" dt="2022-02-28T02:13:10.533" v="434"/>
          <ac:spMkLst>
            <pc:docMk/>
            <pc:sldMk cId="390855071" sldId="267"/>
            <ac:spMk id="13" creationId="{B773AB25-A422-41AA-9737-5E04C1966DE1}"/>
          </ac:spMkLst>
        </pc:spChg>
        <pc:spChg chg="add del">
          <ac:chgData name="Fornito II, Michael J." userId="792b2601-d6cb-4ad7-a889-1c9abf0f50c4" providerId="ADAL" clId="{DB184BFF-D805-48B3-950F-35E8A52456BF}" dt="2022-02-28T02:11:58.054" v="361" actId="26606"/>
          <ac:spMkLst>
            <pc:docMk/>
            <pc:sldMk cId="390855071" sldId="267"/>
            <ac:spMk id="73" creationId="{EACE703B-177A-4A03-827E-692635A353CF}"/>
          </ac:spMkLst>
        </pc:spChg>
        <pc:spChg chg="add del">
          <ac:chgData name="Fornito II, Michael J." userId="792b2601-d6cb-4ad7-a889-1c9abf0f50c4" providerId="ADAL" clId="{DB184BFF-D805-48B3-950F-35E8A52456BF}" dt="2022-02-28T02:11:59.980" v="363" actId="26606"/>
          <ac:spMkLst>
            <pc:docMk/>
            <pc:sldMk cId="390855071" sldId="267"/>
            <ac:spMk id="1030" creationId="{BF02845A-8571-40C5-9F56-8F9B3F7C4E4C}"/>
          </ac:spMkLst>
        </pc:spChg>
        <pc:spChg chg="add del">
          <ac:chgData name="Fornito II, Michael J." userId="792b2601-d6cb-4ad7-a889-1c9abf0f50c4" providerId="ADAL" clId="{DB184BFF-D805-48B3-950F-35E8A52456BF}" dt="2022-02-28T02:12:11.409" v="365" actId="26606"/>
          <ac:spMkLst>
            <pc:docMk/>
            <pc:sldMk cId="390855071" sldId="267"/>
            <ac:spMk id="1033" creationId="{BF02845A-8571-40C5-9F56-8F9B3F7C4E4C}"/>
          </ac:spMkLst>
        </pc:spChg>
        <pc:spChg chg="add del">
          <ac:chgData name="Fornito II, Michael J." userId="792b2601-d6cb-4ad7-a889-1c9abf0f50c4" providerId="ADAL" clId="{DB184BFF-D805-48B3-950F-35E8A52456BF}" dt="2022-02-28T02:12:12.898" v="367" actId="26606"/>
          <ac:spMkLst>
            <pc:docMk/>
            <pc:sldMk cId="390855071" sldId="267"/>
            <ac:spMk id="1036" creationId="{BF02845A-8571-40C5-9F56-8F9B3F7C4E4C}"/>
          </ac:spMkLst>
        </pc:spChg>
        <pc:spChg chg="add del">
          <ac:chgData name="Fornito II, Michael J." userId="792b2601-d6cb-4ad7-a889-1c9abf0f50c4" providerId="ADAL" clId="{DB184BFF-D805-48B3-950F-35E8A52456BF}" dt="2022-02-28T02:12:15.139" v="369" actId="26606"/>
          <ac:spMkLst>
            <pc:docMk/>
            <pc:sldMk cId="390855071" sldId="267"/>
            <ac:spMk id="1039" creationId="{EACE703B-177A-4A03-827E-692635A353CF}"/>
          </ac:spMkLst>
        </pc:spChg>
        <pc:grpChg chg="add del">
          <ac:chgData name="Fornito II, Michael J." userId="792b2601-d6cb-4ad7-a889-1c9abf0f50c4" providerId="ADAL" clId="{DB184BFF-D805-48B3-950F-35E8A52456BF}" dt="2022-02-28T02:13:10.533" v="434"/>
          <ac:grpSpMkLst>
            <pc:docMk/>
            <pc:sldMk cId="390855071" sldId="267"/>
            <ac:grpSpMk id="17" creationId="{6AD0D387-1584-4477-B5F8-52B50D4F2205}"/>
          </ac:grpSpMkLst>
        </pc:grpChg>
        <pc:picChg chg="add mod ord">
          <ac:chgData name="Fornito II, Michael J." userId="792b2601-d6cb-4ad7-a889-1c9abf0f50c4" providerId="ADAL" clId="{DB184BFF-D805-48B3-950F-35E8A52456BF}" dt="2022-02-28T02:23:26.330" v="509" actId="26606"/>
          <ac:picMkLst>
            <pc:docMk/>
            <pc:sldMk cId="390855071" sldId="267"/>
            <ac:picMk id="4" creationId="{4C051150-6747-4B8C-976D-E0426711D117}"/>
          </ac:picMkLst>
        </pc:picChg>
        <pc:picChg chg="del">
          <ac:chgData name="Fornito II, Michael J." userId="792b2601-d6cb-4ad7-a889-1c9abf0f50c4" providerId="ADAL" clId="{DB184BFF-D805-48B3-950F-35E8A52456BF}" dt="2022-02-28T02:11:40.195" v="356" actId="478"/>
          <ac:picMkLst>
            <pc:docMk/>
            <pc:sldMk cId="390855071" sldId="267"/>
            <ac:picMk id="5" creationId="{60153DD4-9C75-4D17-AD84-63E1A34F409A}"/>
          </ac:picMkLst>
        </pc:picChg>
        <pc:picChg chg="add del">
          <ac:chgData name="Fornito II, Michael J." userId="792b2601-d6cb-4ad7-a889-1c9abf0f50c4" providerId="ADAL" clId="{DB184BFF-D805-48B3-950F-35E8A52456BF}" dt="2022-02-28T02:13:10.533" v="434"/>
          <ac:picMkLst>
            <pc:docMk/>
            <pc:sldMk cId="390855071" sldId="267"/>
            <ac:picMk id="11" creationId="{4E28A1A9-FB81-4816-AAEA-C3B430946951}"/>
          </ac:picMkLst>
        </pc:picChg>
        <pc:picChg chg="add del">
          <ac:chgData name="Fornito II, Michael J." userId="792b2601-d6cb-4ad7-a889-1c9abf0f50c4" providerId="ADAL" clId="{DB184BFF-D805-48B3-950F-35E8A52456BF}" dt="2022-02-28T02:13:10.533" v="434"/>
          <ac:picMkLst>
            <pc:docMk/>
            <pc:sldMk cId="390855071" sldId="267"/>
            <ac:picMk id="15" creationId="{AF0552B8-DE8C-40DF-B29F-1728E6A10619}"/>
          </ac:picMkLst>
        </pc:picChg>
        <pc:picChg chg="add del">
          <ac:chgData name="Fornito II, Michael J." userId="792b2601-d6cb-4ad7-a889-1c9abf0f50c4" providerId="ADAL" clId="{DB184BFF-D805-48B3-950F-35E8A52456BF}" dt="2022-02-28T02:11:48.217" v="358"/>
          <ac:picMkLst>
            <pc:docMk/>
            <pc:sldMk cId="390855071" sldId="267"/>
            <ac:picMk id="1026" creationId="{F2FB0717-A869-4D80-92B1-3997F5EB298B}"/>
          </ac:picMkLst>
        </pc:picChg>
        <pc:picChg chg="add del mod">
          <ac:chgData name="Fornito II, Michael J." userId="792b2601-d6cb-4ad7-a889-1c9abf0f50c4" providerId="ADAL" clId="{DB184BFF-D805-48B3-950F-35E8A52456BF}" dt="2022-02-28T02:12:15.504" v="370"/>
          <ac:picMkLst>
            <pc:docMk/>
            <pc:sldMk cId="390855071" sldId="267"/>
            <ac:picMk id="1028" creationId="{FBC67322-D07D-4CED-B9B0-56C6356F0036}"/>
          </ac:picMkLst>
        </pc:picChg>
        <pc:cxnChg chg="add del">
          <ac:chgData name="Fornito II, Michael J." userId="792b2601-d6cb-4ad7-a889-1c9abf0f50c4" providerId="ADAL" clId="{DB184BFF-D805-48B3-950F-35E8A52456BF}" dt="2022-02-28T02:13:00.018" v="422"/>
          <ac:cxnSpMkLst>
            <pc:docMk/>
            <pc:sldMk cId="390855071" sldId="267"/>
            <ac:cxnSpMk id="12" creationId="{F30BB598-81B4-41BB-BC44-CD9C29AE2EAB}"/>
          </ac:cxnSpMkLst>
        </pc:cxnChg>
        <pc:cxnChg chg="add del">
          <ac:chgData name="Fornito II, Michael J." userId="792b2601-d6cb-4ad7-a889-1c9abf0f50c4" providerId="ADAL" clId="{DB184BFF-D805-48B3-950F-35E8A52456BF}" dt="2022-02-28T02:11:58.054" v="361" actId="26606"/>
          <ac:cxnSpMkLst>
            <pc:docMk/>
            <pc:sldMk cId="390855071" sldId="267"/>
            <ac:cxnSpMk id="75" creationId="{D8C0D56F-4A65-48B9-843D-F9D262C354FF}"/>
          </ac:cxnSpMkLst>
        </pc:cxnChg>
        <pc:cxnChg chg="add del">
          <ac:chgData name="Fornito II, Michael J." userId="792b2601-d6cb-4ad7-a889-1c9abf0f50c4" providerId="ADAL" clId="{DB184BFF-D805-48B3-950F-35E8A52456BF}" dt="2022-02-28T02:11:59.980" v="363" actId="26606"/>
          <ac:cxnSpMkLst>
            <pc:docMk/>
            <pc:sldMk cId="390855071" sldId="267"/>
            <ac:cxnSpMk id="1031" creationId="{F30BB598-81B4-41BB-BC44-CD9C29AE2EAB}"/>
          </ac:cxnSpMkLst>
        </pc:cxnChg>
        <pc:cxnChg chg="add del">
          <ac:chgData name="Fornito II, Michael J." userId="792b2601-d6cb-4ad7-a889-1c9abf0f50c4" providerId="ADAL" clId="{DB184BFF-D805-48B3-950F-35E8A52456BF}" dt="2022-02-28T02:12:11.409" v="365" actId="26606"/>
          <ac:cxnSpMkLst>
            <pc:docMk/>
            <pc:sldMk cId="390855071" sldId="267"/>
            <ac:cxnSpMk id="1034" creationId="{F30BB598-81B4-41BB-BC44-CD9C29AE2EAB}"/>
          </ac:cxnSpMkLst>
        </pc:cxnChg>
        <pc:cxnChg chg="add del">
          <ac:chgData name="Fornito II, Michael J." userId="792b2601-d6cb-4ad7-a889-1c9abf0f50c4" providerId="ADAL" clId="{DB184BFF-D805-48B3-950F-35E8A52456BF}" dt="2022-02-28T02:12:12.898" v="367" actId="26606"/>
          <ac:cxnSpMkLst>
            <pc:docMk/>
            <pc:sldMk cId="390855071" sldId="267"/>
            <ac:cxnSpMk id="1037" creationId="{F30BB598-81B4-41BB-BC44-CD9C29AE2EAB}"/>
          </ac:cxnSpMkLst>
        </pc:cxnChg>
        <pc:cxnChg chg="add del">
          <ac:chgData name="Fornito II, Michael J." userId="792b2601-d6cb-4ad7-a889-1c9abf0f50c4" providerId="ADAL" clId="{DB184BFF-D805-48B3-950F-35E8A52456BF}" dt="2022-02-28T02:12:15.139" v="369" actId="26606"/>
          <ac:cxnSpMkLst>
            <pc:docMk/>
            <pc:sldMk cId="390855071" sldId="267"/>
            <ac:cxnSpMk id="1040" creationId="{D8C0D56F-4A65-48B9-843D-F9D262C354FF}"/>
          </ac:cxnSpMkLst>
        </pc:cxnChg>
      </pc:sldChg>
      <pc:sldChg chg="del">
        <pc:chgData name="Fornito II, Michael J." userId="792b2601-d6cb-4ad7-a889-1c9abf0f50c4" providerId="ADAL" clId="{DB184BFF-D805-48B3-950F-35E8A52456BF}" dt="2022-02-28T02:09:22.876" v="330" actId="47"/>
        <pc:sldMkLst>
          <pc:docMk/>
          <pc:sldMk cId="3243853646" sldId="268"/>
        </pc:sldMkLst>
      </pc:sldChg>
      <pc:sldChg chg="addSp delSp modSp mod setBg modClrScheme delDesignElem chgLayout">
        <pc:chgData name="Fornito II, Michael J." userId="792b2601-d6cb-4ad7-a889-1c9abf0f50c4" providerId="ADAL" clId="{DB184BFF-D805-48B3-950F-35E8A52456BF}" dt="2022-02-28T02:29:39.776" v="645"/>
        <pc:sldMkLst>
          <pc:docMk/>
          <pc:sldMk cId="53474028" sldId="269"/>
        </pc:sldMkLst>
        <pc:spChg chg="mod ord">
          <ac:chgData name="Fornito II, Michael J." userId="792b2601-d6cb-4ad7-a889-1c9abf0f50c4" providerId="ADAL" clId="{DB184BFF-D805-48B3-950F-35E8A52456BF}" dt="2022-02-28T02:13:53.921" v="441" actId="26606"/>
          <ac:spMkLst>
            <pc:docMk/>
            <pc:sldMk cId="53474028" sldId="269"/>
            <ac:spMk id="2" creationId="{70D66568-3834-40DE-9330-7D560804FF30}"/>
          </ac:spMkLst>
        </pc:spChg>
        <pc:spChg chg="del mod ord">
          <ac:chgData name="Fornito II, Michael J." userId="792b2601-d6cb-4ad7-a889-1c9abf0f50c4" providerId="ADAL" clId="{DB184BFF-D805-48B3-950F-35E8A52456BF}" dt="2022-02-11T20:10:55.708" v="188" actId="478"/>
          <ac:spMkLst>
            <pc:docMk/>
            <pc:sldMk cId="53474028" sldId="269"/>
            <ac:spMk id="3" creationId="{8BCBF4EB-FCAC-46DB-8C40-C6AD5DDFAA00}"/>
          </ac:spMkLst>
        </pc:spChg>
        <pc:spChg chg="add mod ord">
          <ac:chgData name="Fornito II, Michael J." userId="792b2601-d6cb-4ad7-a889-1c9abf0f50c4" providerId="ADAL" clId="{DB184BFF-D805-48B3-950F-35E8A52456BF}" dt="2022-02-28T02:13:53.921" v="441" actId="26606"/>
          <ac:spMkLst>
            <pc:docMk/>
            <pc:sldMk cId="53474028" sldId="269"/>
            <ac:spMk id="4" creationId="{53F4CBFA-01AE-47A8-AA7B-4E353ABE43A9}"/>
          </ac:spMkLst>
        </pc:spChg>
        <pc:grpChg chg="add del">
          <ac:chgData name="Fornito II, Michael J." userId="792b2601-d6cb-4ad7-a889-1c9abf0f50c4" providerId="ADAL" clId="{DB184BFF-D805-48B3-950F-35E8A52456BF}" dt="2022-02-28T02:23:35.619" v="510" actId="26606"/>
          <ac:grpSpMkLst>
            <pc:docMk/>
            <pc:sldMk cId="53474028" sldId="269"/>
            <ac:grpSpMk id="14" creationId="{A24E966C-35F3-4DB1-8C23-4BC252E4E4A2}"/>
          </ac:grpSpMkLst>
        </pc:grpChg>
        <pc:grpChg chg="add del">
          <ac:chgData name="Fornito II, Michael J." userId="792b2601-d6cb-4ad7-a889-1c9abf0f50c4" providerId="ADAL" clId="{DB184BFF-D805-48B3-950F-35E8A52456BF}" dt="2022-02-28T02:29:39.776" v="645"/>
          <ac:grpSpMkLst>
            <pc:docMk/>
            <pc:sldMk cId="53474028" sldId="269"/>
            <ac:grpSpMk id="60" creationId="{A24E966C-35F3-4DB1-8C23-4BC252E4E4A2}"/>
          </ac:grpSpMkLst>
        </pc:grpChg>
        <pc:picChg chg="mod">
          <ac:chgData name="Fornito II, Michael J." userId="792b2601-d6cb-4ad7-a889-1c9abf0f50c4" providerId="ADAL" clId="{DB184BFF-D805-48B3-950F-35E8A52456BF}" dt="2022-02-28T02:13:53.921" v="441" actId="26606"/>
          <ac:picMkLst>
            <pc:docMk/>
            <pc:sldMk cId="53474028" sldId="269"/>
            <ac:picMk id="7" creationId="{CBD298E6-1DEB-4D88-940C-7F174FD87CAC}"/>
          </ac:picMkLst>
        </pc:picChg>
        <pc:picChg chg="add del">
          <ac:chgData name="Fornito II, Michael J." userId="792b2601-d6cb-4ad7-a889-1c9abf0f50c4" providerId="ADAL" clId="{DB184BFF-D805-48B3-950F-35E8A52456BF}" dt="2022-02-28T02:23:35.619" v="510" actId="26606"/>
          <ac:picMkLst>
            <pc:docMk/>
            <pc:sldMk cId="53474028" sldId="269"/>
            <ac:picMk id="12" creationId="{519FA62B-A2C9-49F5-8C45-9D5CDCD72B49}"/>
          </ac:picMkLst>
        </pc:picChg>
        <pc:picChg chg="add del">
          <ac:chgData name="Fornito II, Michael J." userId="792b2601-d6cb-4ad7-a889-1c9abf0f50c4" providerId="ADAL" clId="{DB184BFF-D805-48B3-950F-35E8A52456BF}" dt="2022-02-28T02:29:39.776" v="645"/>
          <ac:picMkLst>
            <pc:docMk/>
            <pc:sldMk cId="53474028" sldId="269"/>
            <ac:picMk id="58" creationId="{519FA62B-A2C9-49F5-8C45-9D5CDCD72B49}"/>
          </ac:picMkLst>
        </pc:picChg>
      </pc:sldChg>
      <pc:sldChg chg="addSp delSp delDesignElem">
        <pc:chgData name="Fornito II, Michael J." userId="792b2601-d6cb-4ad7-a889-1c9abf0f50c4" providerId="ADAL" clId="{DB184BFF-D805-48B3-950F-35E8A52456BF}" dt="2022-02-28T02:13:00.018" v="422"/>
        <pc:sldMkLst>
          <pc:docMk/>
          <pc:sldMk cId="1612106096" sldId="270"/>
        </pc:sldMkLst>
        <pc:spChg chg="add del">
          <ac:chgData name="Fornito II, Michael J." userId="792b2601-d6cb-4ad7-a889-1c9abf0f50c4" providerId="ADAL" clId="{DB184BFF-D805-48B3-950F-35E8A52456BF}" dt="2022-02-28T02:13:00.018" v="422"/>
          <ac:spMkLst>
            <pc:docMk/>
            <pc:sldMk cId="1612106096" sldId="270"/>
            <ac:spMk id="11" creationId="{F69F96FE-C3F5-4F02-8428-78ADCB975ED9}"/>
          </ac:spMkLst>
        </pc:spChg>
        <pc:spChg chg="add del">
          <ac:chgData name="Fornito II, Michael J." userId="792b2601-d6cb-4ad7-a889-1c9abf0f50c4" providerId="ADAL" clId="{DB184BFF-D805-48B3-950F-35E8A52456BF}" dt="2022-02-28T02:13:00.018" v="422"/>
          <ac:spMkLst>
            <pc:docMk/>
            <pc:sldMk cId="1612106096" sldId="270"/>
            <ac:spMk id="13" creationId="{F80C6B76-4D7E-4FE2-84E4-C4734B2B49EE}"/>
          </ac:spMkLst>
        </pc:spChg>
        <pc:cxnChg chg="add del">
          <ac:chgData name="Fornito II, Michael J." userId="792b2601-d6cb-4ad7-a889-1c9abf0f50c4" providerId="ADAL" clId="{DB184BFF-D805-48B3-950F-35E8A52456BF}" dt="2022-02-28T02:13:00.018" v="422"/>
          <ac:cxnSpMkLst>
            <pc:docMk/>
            <pc:sldMk cId="1612106096" sldId="270"/>
            <ac:cxnSpMk id="9" creationId="{EAD4CCDA-06BF-4D2A-B44F-195AEC0B5B22}"/>
          </ac:cxnSpMkLst>
        </pc:cxnChg>
        <pc:cxnChg chg="add del">
          <ac:chgData name="Fornito II, Michael J." userId="792b2601-d6cb-4ad7-a889-1c9abf0f50c4" providerId="ADAL" clId="{DB184BFF-D805-48B3-950F-35E8A52456BF}" dt="2022-02-28T02:13:00.018" v="422"/>
          <ac:cxnSpMkLst>
            <pc:docMk/>
            <pc:sldMk cId="1612106096" sldId="270"/>
            <ac:cxnSpMk id="15" creationId="{16BEECB0-0766-4C59-B86E-5D26B7D8EF4D}"/>
          </ac:cxnSpMkLst>
        </pc:cxnChg>
      </pc:sldChg>
      <pc:sldChg chg="addSp delSp delDesignElem">
        <pc:chgData name="Fornito II, Michael J." userId="792b2601-d6cb-4ad7-a889-1c9abf0f50c4" providerId="ADAL" clId="{DB184BFF-D805-48B3-950F-35E8A52456BF}" dt="2022-02-28T02:13:00.018" v="422"/>
        <pc:sldMkLst>
          <pc:docMk/>
          <pc:sldMk cId="1649752955" sldId="271"/>
        </pc:sldMkLst>
        <pc:spChg chg="add del">
          <ac:chgData name="Fornito II, Michael J." userId="792b2601-d6cb-4ad7-a889-1c9abf0f50c4" providerId="ADAL" clId="{DB184BFF-D805-48B3-950F-35E8A52456BF}" dt="2022-02-28T02:13:00.018" v="422"/>
          <ac:spMkLst>
            <pc:docMk/>
            <pc:sldMk cId="1649752955" sldId="271"/>
            <ac:spMk id="11" creationId="{F69F96FE-C3F5-4F02-8428-78ADCB975ED9}"/>
          </ac:spMkLst>
        </pc:spChg>
        <pc:spChg chg="add del">
          <ac:chgData name="Fornito II, Michael J." userId="792b2601-d6cb-4ad7-a889-1c9abf0f50c4" providerId="ADAL" clId="{DB184BFF-D805-48B3-950F-35E8A52456BF}" dt="2022-02-28T02:13:00.018" v="422"/>
          <ac:spMkLst>
            <pc:docMk/>
            <pc:sldMk cId="1649752955" sldId="271"/>
            <ac:spMk id="13" creationId="{F80C6B76-4D7E-4FE2-84E4-C4734B2B49EE}"/>
          </ac:spMkLst>
        </pc:spChg>
        <pc:cxnChg chg="add del">
          <ac:chgData name="Fornito II, Michael J." userId="792b2601-d6cb-4ad7-a889-1c9abf0f50c4" providerId="ADAL" clId="{DB184BFF-D805-48B3-950F-35E8A52456BF}" dt="2022-02-28T02:13:00.018" v="422"/>
          <ac:cxnSpMkLst>
            <pc:docMk/>
            <pc:sldMk cId="1649752955" sldId="271"/>
            <ac:cxnSpMk id="9" creationId="{EAD4CCDA-06BF-4D2A-B44F-195AEC0B5B22}"/>
          </ac:cxnSpMkLst>
        </pc:cxnChg>
        <pc:cxnChg chg="add del">
          <ac:chgData name="Fornito II, Michael J." userId="792b2601-d6cb-4ad7-a889-1c9abf0f50c4" providerId="ADAL" clId="{DB184BFF-D805-48B3-950F-35E8A52456BF}" dt="2022-02-28T02:13:00.018" v="422"/>
          <ac:cxnSpMkLst>
            <pc:docMk/>
            <pc:sldMk cId="1649752955" sldId="271"/>
            <ac:cxnSpMk id="15" creationId="{16BEECB0-0766-4C59-B86E-5D26B7D8EF4D}"/>
          </ac:cxnSpMkLst>
        </pc:cxnChg>
      </pc:sldChg>
      <pc:sldChg chg="modSp mod">
        <pc:chgData name="Fornito II, Michael J." userId="792b2601-d6cb-4ad7-a889-1c9abf0f50c4" providerId="ADAL" clId="{DB184BFF-D805-48B3-950F-35E8A52456BF}" dt="2022-02-28T02:29:39.776" v="645"/>
        <pc:sldMkLst>
          <pc:docMk/>
          <pc:sldMk cId="3379607618" sldId="272"/>
        </pc:sldMkLst>
        <pc:spChg chg="mod">
          <ac:chgData name="Fornito II, Michael J." userId="792b2601-d6cb-4ad7-a889-1c9abf0f50c4" providerId="ADAL" clId="{DB184BFF-D805-48B3-950F-35E8A52456BF}" dt="2022-02-28T02:29:39.776" v="645"/>
          <ac:spMkLst>
            <pc:docMk/>
            <pc:sldMk cId="3379607618" sldId="272"/>
            <ac:spMk id="2" creationId="{EECEEDBA-6BF5-44ED-81FA-38424A7404B0}"/>
          </ac:spMkLst>
        </pc:spChg>
        <pc:spChg chg="mod">
          <ac:chgData name="Fornito II, Michael J." userId="792b2601-d6cb-4ad7-a889-1c9abf0f50c4" providerId="ADAL" clId="{DB184BFF-D805-48B3-950F-35E8A52456BF}" dt="2022-02-28T02:29:39.776" v="645"/>
          <ac:spMkLst>
            <pc:docMk/>
            <pc:sldMk cId="3379607618" sldId="272"/>
            <ac:spMk id="3" creationId="{AE6F3C63-645D-4660-BD48-F51B1C5E9628}"/>
          </ac:spMkLst>
        </pc:spChg>
      </pc:sldChg>
      <pc:sldChg chg="addSp delSp modSp mod setBg">
        <pc:chgData name="Fornito II, Michael J." userId="792b2601-d6cb-4ad7-a889-1c9abf0f50c4" providerId="ADAL" clId="{DB184BFF-D805-48B3-950F-35E8A52456BF}" dt="2022-02-28T02:31:11.823" v="659" actId="1076"/>
        <pc:sldMkLst>
          <pc:docMk/>
          <pc:sldMk cId="1055934265" sldId="273"/>
        </pc:sldMkLst>
        <pc:spChg chg="mod">
          <ac:chgData name="Fornito II, Michael J." userId="792b2601-d6cb-4ad7-a889-1c9abf0f50c4" providerId="ADAL" clId="{DB184BFF-D805-48B3-950F-35E8A52456BF}" dt="2022-02-28T02:31:11.823" v="659" actId="1076"/>
          <ac:spMkLst>
            <pc:docMk/>
            <pc:sldMk cId="1055934265" sldId="273"/>
            <ac:spMk id="2" creationId="{0F668A02-BA34-451A-88FD-A75075D53603}"/>
          </ac:spMkLst>
        </pc:spChg>
        <pc:spChg chg="add del mod">
          <ac:chgData name="Fornito II, Michael J." userId="792b2601-d6cb-4ad7-a889-1c9abf0f50c4" providerId="ADAL" clId="{DB184BFF-D805-48B3-950F-35E8A52456BF}" dt="2022-02-18T21:19:01.370" v="234" actId="478"/>
          <ac:spMkLst>
            <pc:docMk/>
            <pc:sldMk cId="1055934265" sldId="273"/>
            <ac:spMk id="7" creationId="{C22277AD-641F-4DBE-8484-A955B2070881}"/>
          </ac:spMkLst>
        </pc:spChg>
        <pc:spChg chg="add del mod ord">
          <ac:chgData name="Fornito II, Michael J." userId="792b2601-d6cb-4ad7-a889-1c9abf0f50c4" providerId="ADAL" clId="{DB184BFF-D805-48B3-950F-35E8A52456BF}" dt="2022-02-28T02:30:36.412" v="656" actId="962"/>
          <ac:spMkLst>
            <pc:docMk/>
            <pc:sldMk cId="1055934265" sldId="273"/>
            <ac:spMk id="8" creationId="{E3313FD4-8A31-4C93-A993-1B4CD12E31ED}"/>
          </ac:spMkLst>
        </pc:spChg>
        <pc:spChg chg="add del mod">
          <ac:chgData name="Fornito II, Michael J." userId="792b2601-d6cb-4ad7-a889-1c9abf0f50c4" providerId="ADAL" clId="{DB184BFF-D805-48B3-950F-35E8A52456BF}" dt="2022-02-18T21:19:02.661" v="235" actId="478"/>
          <ac:spMkLst>
            <pc:docMk/>
            <pc:sldMk cId="1055934265" sldId="273"/>
            <ac:spMk id="9" creationId="{0CDDF85D-93CC-42D9-9C9A-1A83D0C96E9E}"/>
          </ac:spMkLst>
        </pc:spChg>
        <pc:graphicFrameChg chg="add del mod modGraphic">
          <ac:chgData name="Fornito II, Michael J." userId="792b2601-d6cb-4ad7-a889-1c9abf0f50c4" providerId="ADAL" clId="{DB184BFF-D805-48B3-950F-35E8A52456BF}" dt="2022-02-18T21:19:00.515" v="233" actId="478"/>
          <ac:graphicFrameMkLst>
            <pc:docMk/>
            <pc:sldMk cId="1055934265" sldId="273"/>
            <ac:graphicFrameMk id="3" creationId="{38D6BF10-5791-4325-B1A1-8E7033BE13C9}"/>
          </ac:graphicFrameMkLst>
        </pc:graphicFrameChg>
        <pc:graphicFrameChg chg="add del mod modGraphic">
          <ac:chgData name="Fornito II, Michael J." userId="792b2601-d6cb-4ad7-a889-1c9abf0f50c4" providerId="ADAL" clId="{DB184BFF-D805-48B3-950F-35E8A52456BF}" dt="2022-02-18T21:19:00.515" v="233" actId="478"/>
          <ac:graphicFrameMkLst>
            <pc:docMk/>
            <pc:sldMk cId="1055934265" sldId="273"/>
            <ac:graphicFrameMk id="4" creationId="{A0A757B6-5D35-4BB0-A93A-43B7AF5F5C5C}"/>
          </ac:graphicFrameMkLst>
        </pc:graphicFrameChg>
        <pc:graphicFrameChg chg="add del mod modGraphic">
          <ac:chgData name="Fornito II, Michael J." userId="792b2601-d6cb-4ad7-a889-1c9abf0f50c4" providerId="ADAL" clId="{DB184BFF-D805-48B3-950F-35E8A52456BF}" dt="2022-02-18T21:19:00.515" v="233" actId="478"/>
          <ac:graphicFrameMkLst>
            <pc:docMk/>
            <pc:sldMk cId="1055934265" sldId="273"/>
            <ac:graphicFrameMk id="5" creationId="{92586D94-0A2B-41C1-AE1C-0643F9F48D4C}"/>
          </ac:graphicFrameMkLst>
        </pc:graphicFrameChg>
        <pc:graphicFrameChg chg="add del mod modGraphic">
          <ac:chgData name="Fornito II, Michael J." userId="792b2601-d6cb-4ad7-a889-1c9abf0f50c4" providerId="ADAL" clId="{DB184BFF-D805-48B3-950F-35E8A52456BF}" dt="2022-02-18T21:19:05.703" v="237" actId="478"/>
          <ac:graphicFrameMkLst>
            <pc:docMk/>
            <pc:sldMk cId="1055934265" sldId="273"/>
            <ac:graphicFrameMk id="6" creationId="{F9F7F053-E17A-49C8-B8C8-4FC9B4238C00}"/>
          </ac:graphicFrameMkLst>
        </pc:graphicFrameChg>
        <pc:picChg chg="add del mod">
          <ac:chgData name="Fornito II, Michael J." userId="792b2601-d6cb-4ad7-a889-1c9abf0f50c4" providerId="ADAL" clId="{DB184BFF-D805-48B3-950F-35E8A52456BF}" dt="2022-02-18T21:20:09.434" v="292" actId="478"/>
          <ac:picMkLst>
            <pc:docMk/>
            <pc:sldMk cId="1055934265" sldId="273"/>
            <ac:picMk id="11" creationId="{BAF41633-0495-4E5A-89CF-04F98B556140}"/>
          </ac:picMkLst>
        </pc:picChg>
        <pc:picChg chg="add mod">
          <ac:chgData name="Fornito II, Michael J." userId="792b2601-d6cb-4ad7-a889-1c9abf0f50c4" providerId="ADAL" clId="{DB184BFF-D805-48B3-950F-35E8A52456BF}" dt="2022-02-28T02:30:36.411" v="655" actId="27614"/>
          <ac:picMkLst>
            <pc:docMk/>
            <pc:sldMk cId="1055934265" sldId="273"/>
            <ac:picMk id="13" creationId="{772789FF-6947-4864-81C2-F93AA99696FA}"/>
          </ac:picMkLst>
        </pc:picChg>
      </pc:sldChg>
      <pc:sldChg chg="addSp delSp delDesignElem">
        <pc:chgData name="Fornito II, Michael J." userId="792b2601-d6cb-4ad7-a889-1c9abf0f50c4" providerId="ADAL" clId="{DB184BFF-D805-48B3-950F-35E8A52456BF}" dt="2022-02-28T02:13:00.018" v="422"/>
        <pc:sldMkLst>
          <pc:docMk/>
          <pc:sldMk cId="1618561463" sldId="274"/>
        </pc:sldMkLst>
        <pc:spChg chg="add del">
          <ac:chgData name="Fornito II, Michael J." userId="792b2601-d6cb-4ad7-a889-1c9abf0f50c4" providerId="ADAL" clId="{DB184BFF-D805-48B3-950F-35E8A52456BF}" dt="2022-02-28T02:13:00.018" v="422"/>
          <ac:spMkLst>
            <pc:docMk/>
            <pc:sldMk cId="1618561463" sldId="274"/>
            <ac:spMk id="8" creationId="{98C10BD4-F3F8-4089-8DB0-71FB15FD9B0D}"/>
          </ac:spMkLst>
        </pc:spChg>
        <pc:cxnChg chg="add del">
          <ac:chgData name="Fornito II, Michael J." userId="792b2601-d6cb-4ad7-a889-1c9abf0f50c4" providerId="ADAL" clId="{DB184BFF-D805-48B3-950F-35E8A52456BF}" dt="2022-02-28T02:13:00.018" v="422"/>
          <ac:cxnSpMkLst>
            <pc:docMk/>
            <pc:sldMk cId="1618561463" sldId="274"/>
            <ac:cxnSpMk id="10" creationId="{76A5D06F-DF26-4A88-BF73-C1B592E66DF0}"/>
          </ac:cxnSpMkLst>
        </pc:cxnChg>
      </pc:sldChg>
      <pc:sldChg chg="addSp delSp modSp new del mod setBg delDesignElem">
        <pc:chgData name="Fornito II, Michael J." userId="792b2601-d6cb-4ad7-a889-1c9abf0f50c4" providerId="ADAL" clId="{DB184BFF-D805-48B3-950F-35E8A52456BF}" dt="2022-02-28T02:16:23.271" v="466" actId="2696"/>
        <pc:sldMkLst>
          <pc:docMk/>
          <pc:sldMk cId="3881679465" sldId="275"/>
        </pc:sldMkLst>
        <pc:spChg chg="mod ord">
          <ac:chgData name="Fornito II, Michael J." userId="792b2601-d6cb-4ad7-a889-1c9abf0f50c4" providerId="ADAL" clId="{DB184BFF-D805-48B3-950F-35E8A52456BF}" dt="2022-02-28T02:16:06.141" v="464" actId="26606"/>
          <ac:spMkLst>
            <pc:docMk/>
            <pc:sldMk cId="3881679465" sldId="275"/>
            <ac:spMk id="2" creationId="{B49B9A14-7B32-4EA4-B1DA-E09FC84A5FC7}"/>
          </ac:spMkLst>
        </pc:spChg>
        <pc:spChg chg="del">
          <ac:chgData name="Fornito II, Michael J." userId="792b2601-d6cb-4ad7-a889-1c9abf0f50c4" providerId="ADAL" clId="{DB184BFF-D805-48B3-950F-35E8A52456BF}" dt="2022-02-18T21:19:18.859" v="242" actId="26606"/>
          <ac:spMkLst>
            <pc:docMk/>
            <pc:sldMk cId="3881679465" sldId="275"/>
            <ac:spMk id="3" creationId="{001A3798-D7D6-48F7-8CF9-200A06E83B8E}"/>
          </ac:spMkLst>
        </pc:spChg>
        <pc:spChg chg="add">
          <ac:chgData name="Fornito II, Michael J." userId="792b2601-d6cb-4ad7-a889-1c9abf0f50c4" providerId="ADAL" clId="{DB184BFF-D805-48B3-950F-35E8A52456BF}" dt="2022-02-28T02:16:06.141" v="464" actId="26606"/>
          <ac:spMkLst>
            <pc:docMk/>
            <pc:sldMk cId="3881679465" sldId="275"/>
            <ac:spMk id="9" creationId="{20CCD8B9-BF07-447C-8B38-848B17766063}"/>
          </ac:spMkLst>
        </pc:spChg>
        <pc:spChg chg="add del">
          <ac:chgData name="Fornito II, Michael J." userId="792b2601-d6cb-4ad7-a889-1c9abf0f50c4" providerId="ADAL" clId="{DB184BFF-D805-48B3-950F-35E8A52456BF}" dt="2022-02-28T02:13:00.018" v="422"/>
          <ac:spMkLst>
            <pc:docMk/>
            <pc:sldMk cId="3881679465" sldId="275"/>
            <ac:spMk id="12" creationId="{F69F96FE-C3F5-4F02-8428-78ADCB975ED9}"/>
          </ac:spMkLst>
        </pc:spChg>
        <pc:spChg chg="add del">
          <ac:chgData name="Fornito II, Michael J." userId="792b2601-d6cb-4ad7-a889-1c9abf0f50c4" providerId="ADAL" clId="{DB184BFF-D805-48B3-950F-35E8A52456BF}" dt="2022-02-28T02:13:00.018" v="422"/>
          <ac:spMkLst>
            <pc:docMk/>
            <pc:sldMk cId="3881679465" sldId="275"/>
            <ac:spMk id="14" creationId="{F80C6B76-4D7E-4FE2-84E4-C4734B2B49EE}"/>
          </ac:spMkLst>
        </pc:spChg>
        <pc:picChg chg="add del mod">
          <ac:chgData name="Fornito II, Michael J." userId="792b2601-d6cb-4ad7-a889-1c9abf0f50c4" providerId="ADAL" clId="{DB184BFF-D805-48B3-950F-35E8A52456BF}" dt="2022-02-28T02:16:07.289" v="465" actId="21"/>
          <ac:picMkLst>
            <pc:docMk/>
            <pc:sldMk cId="3881679465" sldId="275"/>
            <ac:picMk id="5" creationId="{1315D010-A156-4655-B479-BCD116A70154}"/>
          </ac:picMkLst>
        </pc:picChg>
        <pc:cxnChg chg="add del">
          <ac:chgData name="Fornito II, Michael J." userId="792b2601-d6cb-4ad7-a889-1c9abf0f50c4" providerId="ADAL" clId="{DB184BFF-D805-48B3-950F-35E8A52456BF}" dt="2022-02-28T02:13:00.018" v="422"/>
          <ac:cxnSpMkLst>
            <pc:docMk/>
            <pc:sldMk cId="3881679465" sldId="275"/>
            <ac:cxnSpMk id="10" creationId="{EAD4CCDA-06BF-4D2A-B44F-195AEC0B5B22}"/>
          </ac:cxnSpMkLst>
        </pc:cxnChg>
        <pc:cxnChg chg="add del">
          <ac:chgData name="Fornito II, Michael J." userId="792b2601-d6cb-4ad7-a889-1c9abf0f50c4" providerId="ADAL" clId="{DB184BFF-D805-48B3-950F-35E8A52456BF}" dt="2022-02-28T02:13:00.018" v="422"/>
          <ac:cxnSpMkLst>
            <pc:docMk/>
            <pc:sldMk cId="3881679465" sldId="275"/>
            <ac:cxnSpMk id="16" creationId="{16BEECB0-0766-4C59-B86E-5D26B7D8EF4D}"/>
          </ac:cxnSpMkLst>
        </pc:cxnChg>
      </pc:sldChg>
      <pc:sldChg chg="addSp delSp modSp mod setBg delDesignElem">
        <pc:chgData name="Fornito II, Michael J." userId="792b2601-d6cb-4ad7-a889-1c9abf0f50c4" providerId="ADAL" clId="{DB184BFF-D805-48B3-950F-35E8A52456BF}" dt="2022-02-28T02:29:39.776" v="645"/>
        <pc:sldMkLst>
          <pc:docMk/>
          <pc:sldMk cId="2848331029" sldId="276"/>
        </pc:sldMkLst>
        <pc:spChg chg="mod">
          <ac:chgData name="Fornito II, Michael J." userId="792b2601-d6cb-4ad7-a889-1c9abf0f50c4" providerId="ADAL" clId="{DB184BFF-D805-48B3-950F-35E8A52456BF}" dt="2022-02-28T02:29:39.776" v="645"/>
          <ac:spMkLst>
            <pc:docMk/>
            <pc:sldMk cId="2848331029" sldId="276"/>
            <ac:spMk id="2" creationId="{8C8F989B-F8D0-46F9-9DDC-A33122D75159}"/>
          </ac:spMkLst>
        </pc:spChg>
        <pc:spChg chg="add del mod">
          <ac:chgData name="Fornito II, Michael J." userId="792b2601-d6cb-4ad7-a889-1c9abf0f50c4" providerId="ADAL" clId="{DB184BFF-D805-48B3-950F-35E8A52456BF}" dt="2022-02-28T02:14:29.439" v="450" actId="26606"/>
          <ac:spMkLst>
            <pc:docMk/>
            <pc:sldMk cId="2848331029" sldId="276"/>
            <ac:spMk id="3" creationId="{C71109C8-3E0F-471E-916A-57D34B0C9B5D}"/>
          </ac:spMkLst>
        </pc:spChg>
        <pc:spChg chg="add del">
          <ac:chgData name="Fornito II, Michael J." userId="792b2601-d6cb-4ad7-a889-1c9abf0f50c4" providerId="ADAL" clId="{DB184BFF-D805-48B3-950F-35E8A52456BF}" dt="2022-02-28T02:14:14.819" v="443" actId="26606"/>
          <ac:spMkLst>
            <pc:docMk/>
            <pc:sldMk cId="2848331029" sldId="276"/>
            <ac:spMk id="9" creationId="{DD276684-B387-4740-B467-9F85F45A3C86}"/>
          </ac:spMkLst>
        </pc:spChg>
        <pc:spChg chg="add del">
          <ac:chgData name="Fornito II, Michael J." userId="792b2601-d6cb-4ad7-a889-1c9abf0f50c4" providerId="ADAL" clId="{DB184BFF-D805-48B3-950F-35E8A52456BF}" dt="2022-02-28T02:14:18.814" v="445" actId="26606"/>
          <ac:spMkLst>
            <pc:docMk/>
            <pc:sldMk cId="2848331029" sldId="276"/>
            <ac:spMk id="69" creationId="{C71109C8-3E0F-471E-916A-57D34B0C9B5D}"/>
          </ac:spMkLst>
        </pc:spChg>
        <pc:spChg chg="add del">
          <ac:chgData name="Fornito II, Michael J." userId="792b2601-d6cb-4ad7-a889-1c9abf0f50c4" providerId="ADAL" clId="{DB184BFF-D805-48B3-950F-35E8A52456BF}" dt="2022-02-28T02:14:21.954" v="447" actId="26606"/>
          <ac:spMkLst>
            <pc:docMk/>
            <pc:sldMk cId="2848331029" sldId="276"/>
            <ac:spMk id="75" creationId="{C71109C8-3E0F-471E-916A-57D34B0C9B5D}"/>
          </ac:spMkLst>
        </pc:spChg>
        <pc:spChg chg="add del">
          <ac:chgData name="Fornito II, Michael J." userId="792b2601-d6cb-4ad7-a889-1c9abf0f50c4" providerId="ADAL" clId="{DB184BFF-D805-48B3-950F-35E8A52456BF}" dt="2022-02-28T02:14:29.398" v="449" actId="26606"/>
          <ac:spMkLst>
            <pc:docMk/>
            <pc:sldMk cId="2848331029" sldId="276"/>
            <ac:spMk id="80" creationId="{C71109C8-3E0F-471E-916A-57D34B0C9B5D}"/>
          </ac:spMkLst>
        </pc:spChg>
        <pc:spChg chg="add del">
          <ac:chgData name="Fornito II, Michael J." userId="792b2601-d6cb-4ad7-a889-1c9abf0f50c4" providerId="ADAL" clId="{DB184BFF-D805-48B3-950F-35E8A52456BF}" dt="2022-02-28T02:21:39.968" v="479" actId="26606"/>
          <ac:spMkLst>
            <pc:docMk/>
            <pc:sldMk cId="2848331029" sldId="276"/>
            <ac:spMk id="82" creationId="{DD276684-B387-4740-B467-9F85F45A3C86}"/>
          </ac:spMkLst>
        </pc:spChg>
        <pc:spChg chg="add del">
          <ac:chgData name="Fornito II, Michael J." userId="792b2601-d6cb-4ad7-a889-1c9abf0f50c4" providerId="ADAL" clId="{DB184BFF-D805-48B3-950F-35E8A52456BF}" dt="2022-02-28T02:21:58.852" v="484" actId="26606"/>
          <ac:spMkLst>
            <pc:docMk/>
            <pc:sldMk cId="2848331029" sldId="276"/>
            <ac:spMk id="85" creationId="{01F67CC9-D773-4B4B-8A55-D5DAEC3414BD}"/>
          </ac:spMkLst>
        </pc:spChg>
        <pc:spChg chg="add del">
          <ac:chgData name="Fornito II, Michael J." userId="792b2601-d6cb-4ad7-a889-1c9abf0f50c4" providerId="ADAL" clId="{DB184BFF-D805-48B3-950F-35E8A52456BF}" dt="2022-02-28T02:21:54.965" v="481" actId="26606"/>
          <ac:spMkLst>
            <pc:docMk/>
            <pc:sldMk cId="2848331029" sldId="276"/>
            <ac:spMk id="87" creationId="{DD276684-B387-4740-B467-9F85F45A3C86}"/>
          </ac:spMkLst>
        </pc:spChg>
        <pc:spChg chg="add del">
          <ac:chgData name="Fornito II, Michael J." userId="792b2601-d6cb-4ad7-a889-1c9abf0f50c4" providerId="ADAL" clId="{DB184BFF-D805-48B3-950F-35E8A52456BF}" dt="2022-02-28T02:21:20.297" v="472" actId="26606"/>
          <ac:spMkLst>
            <pc:docMk/>
            <pc:sldMk cId="2848331029" sldId="276"/>
            <ac:spMk id="88" creationId="{01F67CC9-D773-4B4B-8A55-D5DAEC3414BD}"/>
          </ac:spMkLst>
        </pc:spChg>
        <pc:spChg chg="add del">
          <ac:chgData name="Fornito II, Michael J." userId="792b2601-d6cb-4ad7-a889-1c9abf0f50c4" providerId="ADAL" clId="{DB184BFF-D805-48B3-950F-35E8A52456BF}" dt="2022-02-28T02:21:58.821" v="483" actId="26606"/>
          <ac:spMkLst>
            <pc:docMk/>
            <pc:sldMk cId="2848331029" sldId="276"/>
            <ac:spMk id="89" creationId="{01F67CC9-D773-4B4B-8A55-D5DAEC3414BD}"/>
          </ac:spMkLst>
        </pc:spChg>
        <pc:spChg chg="add del">
          <ac:chgData name="Fornito II, Michael J." userId="792b2601-d6cb-4ad7-a889-1c9abf0f50c4" providerId="ADAL" clId="{DB184BFF-D805-48B3-950F-35E8A52456BF}" dt="2022-02-28T02:21:26.787" v="474" actId="26606"/>
          <ac:spMkLst>
            <pc:docMk/>
            <pc:sldMk cId="2848331029" sldId="276"/>
            <ac:spMk id="90" creationId="{DD276684-B387-4740-B467-9F85F45A3C86}"/>
          </ac:spMkLst>
        </pc:spChg>
        <pc:spChg chg="add del">
          <ac:chgData name="Fornito II, Michael J." userId="792b2601-d6cb-4ad7-a889-1c9abf0f50c4" providerId="ADAL" clId="{DB184BFF-D805-48B3-950F-35E8A52456BF}" dt="2022-02-28T02:29:39.776" v="645"/>
          <ac:spMkLst>
            <pc:docMk/>
            <pc:sldMk cId="2848331029" sldId="276"/>
            <ac:spMk id="91" creationId="{DD276684-B387-4740-B467-9F85F45A3C86}"/>
          </ac:spMkLst>
        </pc:spChg>
        <pc:spChg chg="add del">
          <ac:chgData name="Fornito II, Michael J." userId="792b2601-d6cb-4ad7-a889-1c9abf0f50c4" providerId="ADAL" clId="{DB184BFF-D805-48B3-950F-35E8A52456BF}" dt="2022-02-28T02:21:33.481" v="476" actId="26606"/>
          <ac:spMkLst>
            <pc:docMk/>
            <pc:sldMk cId="2848331029" sldId="276"/>
            <ac:spMk id="92" creationId="{01F67CC9-D773-4B4B-8A55-D5DAEC3414BD}"/>
          </ac:spMkLst>
        </pc:spChg>
        <pc:grpChg chg="add del">
          <ac:chgData name="Fornito II, Michael J." userId="792b2601-d6cb-4ad7-a889-1c9abf0f50c4" providerId="ADAL" clId="{DB184BFF-D805-48B3-950F-35E8A52456BF}" dt="2022-02-28T02:14:18.814" v="445" actId="26606"/>
          <ac:grpSpMkLst>
            <pc:docMk/>
            <pc:sldMk cId="2848331029" sldId="276"/>
            <ac:grpSpMk id="12" creationId="{5FE07634-A83A-4681-9C1D-BC0775F9D296}"/>
          </ac:grpSpMkLst>
        </pc:grpChg>
        <pc:grpChg chg="add del">
          <ac:chgData name="Fornito II, Michael J." userId="792b2601-d6cb-4ad7-a889-1c9abf0f50c4" providerId="ADAL" clId="{DB184BFF-D805-48B3-950F-35E8A52456BF}" dt="2022-02-28T02:14:18.814" v="445" actId="26606"/>
          <ac:grpSpMkLst>
            <pc:docMk/>
            <pc:sldMk cId="2848331029" sldId="276"/>
            <ac:grpSpMk id="13" creationId="{A2E1FE48-FA7B-4262-B922-041542931DDF}"/>
          </ac:grpSpMkLst>
        </pc:grpChg>
        <pc:grpChg chg="add del">
          <ac:chgData name="Fornito II, Michael J." userId="792b2601-d6cb-4ad7-a889-1c9abf0f50c4" providerId="ADAL" clId="{DB184BFF-D805-48B3-950F-35E8A52456BF}" dt="2022-02-28T02:14:21.954" v="447" actId="26606"/>
          <ac:grpSpMkLst>
            <pc:docMk/>
            <pc:sldMk cId="2848331029" sldId="276"/>
            <ac:grpSpMk id="71" creationId="{4522F6F2-D276-4B44-927D-595B62E8F527}"/>
          </ac:grpSpMkLst>
        </pc:grpChg>
        <pc:grpChg chg="add del">
          <ac:chgData name="Fornito II, Michael J." userId="792b2601-d6cb-4ad7-a889-1c9abf0f50c4" providerId="ADAL" clId="{DB184BFF-D805-48B3-950F-35E8A52456BF}" dt="2022-02-28T02:14:21.954" v="447" actId="26606"/>
          <ac:grpSpMkLst>
            <pc:docMk/>
            <pc:sldMk cId="2848331029" sldId="276"/>
            <ac:grpSpMk id="74" creationId="{9A210947-19DD-4D82-9001-EB4FD3CA889B}"/>
          </ac:grpSpMkLst>
        </pc:grpChg>
        <pc:grpChg chg="add del">
          <ac:chgData name="Fornito II, Michael J." userId="792b2601-d6cb-4ad7-a889-1c9abf0f50c4" providerId="ADAL" clId="{DB184BFF-D805-48B3-950F-35E8A52456BF}" dt="2022-02-28T02:14:29.398" v="449" actId="26606"/>
          <ac:grpSpMkLst>
            <pc:docMk/>
            <pc:sldMk cId="2848331029" sldId="276"/>
            <ac:grpSpMk id="77" creationId="{5FE07634-A83A-4681-9C1D-BC0775F9D296}"/>
          </ac:grpSpMkLst>
        </pc:grpChg>
        <pc:grpChg chg="add del">
          <ac:chgData name="Fornito II, Michael J." userId="792b2601-d6cb-4ad7-a889-1c9abf0f50c4" providerId="ADAL" clId="{DB184BFF-D805-48B3-950F-35E8A52456BF}" dt="2022-02-28T02:14:29.398" v="449" actId="26606"/>
          <ac:grpSpMkLst>
            <pc:docMk/>
            <pc:sldMk cId="2848331029" sldId="276"/>
            <ac:grpSpMk id="79" creationId="{A2E1FE48-FA7B-4262-B922-041542931DDF}"/>
          </ac:grpSpMkLst>
        </pc:grpChg>
        <pc:graphicFrameChg chg="add del">
          <ac:chgData name="Fornito II, Michael J." userId="792b2601-d6cb-4ad7-a889-1c9abf0f50c4" providerId="ADAL" clId="{DB184BFF-D805-48B3-950F-35E8A52456BF}" dt="2022-02-28T02:14:14.819" v="443" actId="26606"/>
          <ac:graphicFrameMkLst>
            <pc:docMk/>
            <pc:sldMk cId="2848331029" sldId="276"/>
            <ac:graphicFrameMk id="5" creationId="{0EC1786C-E82A-41EA-B1DA-8C7904EDF9FD}"/>
          </ac:graphicFrameMkLst>
        </pc:graphicFrameChg>
        <pc:graphicFrameChg chg="add mod modGraphic">
          <ac:chgData name="Fornito II, Michael J." userId="792b2601-d6cb-4ad7-a889-1c9abf0f50c4" providerId="ADAL" clId="{DB184BFF-D805-48B3-950F-35E8A52456BF}" dt="2022-02-28T02:21:58.852" v="484" actId="26606"/>
          <ac:graphicFrameMkLst>
            <pc:docMk/>
            <pc:sldMk cId="2848331029" sldId="276"/>
            <ac:graphicFrameMk id="83" creationId="{0EC1786C-E82A-41EA-B1DA-8C7904EDF9FD}"/>
          </ac:graphicFrameMkLst>
        </pc:graphicFrameChg>
        <pc:picChg chg="add del">
          <ac:chgData name="Fornito II, Michael J." userId="792b2601-d6cb-4ad7-a889-1c9abf0f50c4" providerId="ADAL" clId="{DB184BFF-D805-48B3-950F-35E8A52456BF}" dt="2022-02-28T02:14:18.814" v="445" actId="26606"/>
          <ac:picMkLst>
            <pc:docMk/>
            <pc:sldMk cId="2848331029" sldId="276"/>
            <ac:picMk id="68" creationId="{08877752-3B24-4FFD-88DD-3DC2D60AED23}"/>
          </ac:picMkLst>
        </pc:picChg>
        <pc:picChg chg="add del">
          <ac:chgData name="Fornito II, Michael J." userId="792b2601-d6cb-4ad7-a889-1c9abf0f50c4" providerId="ADAL" clId="{DB184BFF-D805-48B3-950F-35E8A52456BF}" dt="2022-02-28T02:14:21.954" v="447" actId="26606"/>
          <ac:picMkLst>
            <pc:docMk/>
            <pc:sldMk cId="2848331029" sldId="276"/>
            <ac:picMk id="73" creationId="{EAF413D7-CBD0-435A-8703-D34C36EF0461}"/>
          </ac:picMkLst>
        </pc:picChg>
        <pc:picChg chg="add del">
          <ac:chgData name="Fornito II, Michael J." userId="792b2601-d6cb-4ad7-a889-1c9abf0f50c4" providerId="ADAL" clId="{DB184BFF-D805-48B3-950F-35E8A52456BF}" dt="2022-02-28T02:14:29.398" v="449" actId="26606"/>
          <ac:picMkLst>
            <pc:docMk/>
            <pc:sldMk cId="2848331029" sldId="276"/>
            <ac:picMk id="78" creationId="{08877752-3B24-4FFD-88DD-3DC2D60AED23}"/>
          </ac:picMkLst>
        </pc:picChg>
      </pc:sldChg>
      <pc:sldChg chg="addSp delSp modSp mod setBg delDesignElem">
        <pc:chgData name="Fornito II, Michael J." userId="792b2601-d6cb-4ad7-a889-1c9abf0f50c4" providerId="ADAL" clId="{DB184BFF-D805-48B3-950F-35E8A52456BF}" dt="2022-02-28T02:45:50.675" v="666" actId="26606"/>
        <pc:sldMkLst>
          <pc:docMk/>
          <pc:sldMk cId="3246070795" sldId="277"/>
        </pc:sldMkLst>
        <pc:spChg chg="mod">
          <ac:chgData name="Fornito II, Michael J." userId="792b2601-d6cb-4ad7-a889-1c9abf0f50c4" providerId="ADAL" clId="{DB184BFF-D805-48B3-950F-35E8A52456BF}" dt="2022-02-28T02:27:10.584" v="616" actId="26606"/>
          <ac:spMkLst>
            <pc:docMk/>
            <pc:sldMk cId="3246070795" sldId="277"/>
            <ac:spMk id="2" creationId="{50754E97-E899-4109-BE21-8DFCFC69E2E0}"/>
          </ac:spMkLst>
        </pc:spChg>
        <pc:spChg chg="mod ord">
          <ac:chgData name="Fornito II, Michael J." userId="792b2601-d6cb-4ad7-a889-1c9abf0f50c4" providerId="ADAL" clId="{DB184BFF-D805-48B3-950F-35E8A52456BF}" dt="2022-02-28T02:45:50.675" v="666" actId="26606"/>
          <ac:spMkLst>
            <pc:docMk/>
            <pc:sldMk cId="3246070795" sldId="277"/>
            <ac:spMk id="3" creationId="{072A22C1-2854-400D-9A19-B8787F839C37}"/>
          </ac:spMkLst>
        </pc:spChg>
        <pc:spChg chg="add del">
          <ac:chgData name="Fornito II, Michael J." userId="792b2601-d6cb-4ad7-a889-1c9abf0f50c4" providerId="ADAL" clId="{DB184BFF-D805-48B3-950F-35E8A52456BF}" dt="2022-02-28T02:45:50.675" v="666" actId="26606"/>
          <ac:spMkLst>
            <pc:docMk/>
            <pc:sldMk cId="3246070795" sldId="277"/>
            <ac:spMk id="9" creationId="{14436AD2-BD0F-4545-B2E9-06007B35B8A7}"/>
          </ac:spMkLst>
        </pc:spChg>
        <pc:spChg chg="add">
          <ac:chgData name="Fornito II, Michael J." userId="792b2601-d6cb-4ad7-a889-1c9abf0f50c4" providerId="ADAL" clId="{DB184BFF-D805-48B3-950F-35E8A52456BF}" dt="2022-02-28T02:45:50.675" v="666" actId="26606"/>
          <ac:spMkLst>
            <pc:docMk/>
            <pc:sldMk cId="3246070795" sldId="277"/>
            <ac:spMk id="14" creationId="{14436AD2-BD0F-4545-B2E9-06007B35B8A7}"/>
          </ac:spMkLst>
        </pc:spChg>
        <pc:picChg chg="add del mod">
          <ac:chgData name="Fornito II, Michael J." userId="792b2601-d6cb-4ad7-a889-1c9abf0f50c4" providerId="ADAL" clId="{DB184BFF-D805-48B3-950F-35E8A52456BF}" dt="2022-02-28T02:27:53.426" v="628" actId="21"/>
          <ac:picMkLst>
            <pc:docMk/>
            <pc:sldMk cId="3246070795" sldId="277"/>
            <ac:picMk id="4" creationId="{1F65EA7E-D5F1-4E85-8605-62E63AB8D5FB}"/>
          </ac:picMkLst>
        </pc:picChg>
        <pc:picChg chg="add mod">
          <ac:chgData name="Fornito II, Michael J." userId="792b2601-d6cb-4ad7-a889-1c9abf0f50c4" providerId="ADAL" clId="{DB184BFF-D805-48B3-950F-35E8A52456BF}" dt="2022-02-28T02:45:50.675" v="666" actId="26606"/>
          <ac:picMkLst>
            <pc:docMk/>
            <pc:sldMk cId="3246070795" sldId="277"/>
            <ac:picMk id="6" creationId="{25A07E59-7161-42F7-BC0D-0C8B8186F00C}"/>
          </ac:picMkLst>
        </pc:picChg>
      </pc:sldChg>
      <pc:sldChg chg="addSp delSp modSp mod setBg delDesignElem">
        <pc:chgData name="Fornito II, Michael J." userId="792b2601-d6cb-4ad7-a889-1c9abf0f50c4" providerId="ADAL" clId="{DB184BFF-D805-48B3-950F-35E8A52456BF}" dt="2022-02-28T02:20:22.173" v="468" actId="26606"/>
        <pc:sldMkLst>
          <pc:docMk/>
          <pc:sldMk cId="1110238313" sldId="279"/>
        </pc:sldMkLst>
        <pc:spChg chg="mod">
          <ac:chgData name="Fornito II, Michael J." userId="792b2601-d6cb-4ad7-a889-1c9abf0f50c4" providerId="ADAL" clId="{DB184BFF-D805-48B3-950F-35E8A52456BF}" dt="2022-02-28T02:20:22.173" v="468" actId="26606"/>
          <ac:spMkLst>
            <pc:docMk/>
            <pc:sldMk cId="1110238313" sldId="279"/>
            <ac:spMk id="2" creationId="{7984CE61-16C6-4267-AAA6-9167CAB16D85}"/>
          </ac:spMkLst>
        </pc:spChg>
        <pc:spChg chg="mod ord">
          <ac:chgData name="Fornito II, Michael J." userId="792b2601-d6cb-4ad7-a889-1c9abf0f50c4" providerId="ADAL" clId="{DB184BFF-D805-48B3-950F-35E8A52456BF}" dt="2022-02-28T02:20:22.173" v="468" actId="26606"/>
          <ac:spMkLst>
            <pc:docMk/>
            <pc:sldMk cId="1110238313" sldId="279"/>
            <ac:spMk id="3" creationId="{B744E78E-315D-48A5-B99F-787B452838BD}"/>
          </ac:spMkLst>
        </pc:spChg>
        <pc:spChg chg="add del">
          <ac:chgData name="Fornito II, Michael J." userId="792b2601-d6cb-4ad7-a889-1c9abf0f50c4" providerId="ADAL" clId="{DB184BFF-D805-48B3-950F-35E8A52456BF}" dt="2022-02-28T02:13:00.018" v="422"/>
          <ac:spMkLst>
            <pc:docMk/>
            <pc:sldMk cId="1110238313" sldId="279"/>
            <ac:spMk id="50" creationId="{3CECA2BE-0443-493F-9413-FC132026C29F}"/>
          </ac:spMkLst>
        </pc:spChg>
        <pc:spChg chg="add del">
          <ac:chgData name="Fornito II, Michael J." userId="792b2601-d6cb-4ad7-a889-1c9abf0f50c4" providerId="ADAL" clId="{DB184BFF-D805-48B3-950F-35E8A52456BF}" dt="2022-02-28T02:13:00.018" v="422"/>
          <ac:spMkLst>
            <pc:docMk/>
            <pc:sldMk cId="1110238313" sldId="279"/>
            <ac:spMk id="52" creationId="{57C3041F-18C8-4A3F-BB74-556AD2101858}"/>
          </ac:spMkLst>
        </pc:spChg>
        <pc:spChg chg="add del">
          <ac:chgData name="Fornito II, Michael J." userId="792b2601-d6cb-4ad7-a889-1c9abf0f50c4" providerId="ADAL" clId="{DB184BFF-D805-48B3-950F-35E8A52456BF}" dt="2022-02-28T02:13:00.018" v="422"/>
          <ac:spMkLst>
            <pc:docMk/>
            <pc:sldMk cId="1110238313" sldId="279"/>
            <ac:spMk id="54" creationId="{72B28B90-B579-47ED-A625-BAD03AE6C0E5}"/>
          </ac:spMkLst>
        </pc:spChg>
        <pc:picChg chg="mod">
          <ac:chgData name="Fornito II, Michael J." userId="792b2601-d6cb-4ad7-a889-1c9abf0f50c4" providerId="ADAL" clId="{DB184BFF-D805-48B3-950F-35E8A52456BF}" dt="2022-02-28T02:20:22.173" v="468" actId="26606"/>
          <ac:picMkLst>
            <pc:docMk/>
            <pc:sldMk cId="1110238313" sldId="279"/>
            <ac:picMk id="14" creationId="{7891BDF5-E7F1-4061-A66A-00783C997EA1}"/>
          </ac:picMkLst>
        </pc:picChg>
        <pc:picChg chg="mod ord">
          <ac:chgData name="Fornito II, Michael J." userId="792b2601-d6cb-4ad7-a889-1c9abf0f50c4" providerId="ADAL" clId="{DB184BFF-D805-48B3-950F-35E8A52456BF}" dt="2022-02-28T02:20:22.173" v="468" actId="26606"/>
          <ac:picMkLst>
            <pc:docMk/>
            <pc:sldMk cId="1110238313" sldId="279"/>
            <ac:picMk id="15" creationId="{8CCCADE9-A38C-46DD-A221-D5BBE73BF5D4}"/>
          </ac:picMkLst>
        </pc:picChg>
        <pc:cxnChg chg="add del">
          <ac:chgData name="Fornito II, Michael J." userId="792b2601-d6cb-4ad7-a889-1c9abf0f50c4" providerId="ADAL" clId="{DB184BFF-D805-48B3-950F-35E8A52456BF}" dt="2022-02-28T02:13:00.018" v="422"/>
          <ac:cxnSpMkLst>
            <pc:docMk/>
            <pc:sldMk cId="1110238313" sldId="279"/>
            <ac:cxnSpMk id="48" creationId="{EAD4CCDA-06BF-4D2A-B44F-195AEC0B5B22}"/>
          </ac:cxnSpMkLst>
        </pc:cxnChg>
        <pc:cxnChg chg="add del">
          <ac:chgData name="Fornito II, Michael J." userId="792b2601-d6cb-4ad7-a889-1c9abf0f50c4" providerId="ADAL" clId="{DB184BFF-D805-48B3-950F-35E8A52456BF}" dt="2022-02-28T02:13:00.018" v="422"/>
          <ac:cxnSpMkLst>
            <pc:docMk/>
            <pc:sldMk cId="1110238313" sldId="279"/>
            <ac:cxnSpMk id="56" creationId="{16BEECB0-0766-4C59-B86E-5D26B7D8EF4D}"/>
          </ac:cxnSpMkLst>
        </pc:cxnChg>
      </pc:sldChg>
      <pc:sldChg chg="addSp delSp modSp mod delDesignElem">
        <pc:chgData name="Fornito II, Michael J." userId="792b2601-d6cb-4ad7-a889-1c9abf0f50c4" providerId="ADAL" clId="{DB184BFF-D805-48B3-950F-35E8A52456BF}" dt="2022-02-28T02:13:00.394" v="425" actId="27636"/>
        <pc:sldMkLst>
          <pc:docMk/>
          <pc:sldMk cId="1559349520" sldId="280"/>
        </pc:sldMkLst>
        <pc:spChg chg="mod">
          <ac:chgData name="Fornito II, Michael J." userId="792b2601-d6cb-4ad7-a889-1c9abf0f50c4" providerId="ADAL" clId="{DB184BFF-D805-48B3-950F-35E8A52456BF}" dt="2022-02-28T02:13:00.394" v="425" actId="27636"/>
          <ac:spMkLst>
            <pc:docMk/>
            <pc:sldMk cId="1559349520" sldId="280"/>
            <ac:spMk id="2" creationId="{7984CE61-16C6-4267-AAA6-9167CAB16D85}"/>
          </ac:spMkLst>
        </pc:spChg>
        <pc:spChg chg="mod">
          <ac:chgData name="Fornito II, Michael J." userId="792b2601-d6cb-4ad7-a889-1c9abf0f50c4" providerId="ADAL" clId="{DB184BFF-D805-48B3-950F-35E8A52456BF}" dt="2022-02-28T02:13:00.392" v="424" actId="27636"/>
          <ac:spMkLst>
            <pc:docMk/>
            <pc:sldMk cId="1559349520" sldId="280"/>
            <ac:spMk id="6" creationId="{E2C3CF51-DF5D-4DBC-A137-8A48EFAE24A4}"/>
          </ac:spMkLst>
        </pc:spChg>
        <pc:spChg chg="add del">
          <ac:chgData name="Fornito II, Michael J." userId="792b2601-d6cb-4ad7-a889-1c9abf0f50c4" providerId="ADAL" clId="{DB184BFF-D805-48B3-950F-35E8A52456BF}" dt="2022-02-28T02:13:00.018" v="422"/>
          <ac:spMkLst>
            <pc:docMk/>
            <pc:sldMk cId="1559349520" sldId="280"/>
            <ac:spMk id="29" creationId="{BF02845A-8571-40C5-9F56-8F9B3F7C4E4C}"/>
          </ac:spMkLst>
        </pc:spChg>
        <pc:cxnChg chg="add del">
          <ac:chgData name="Fornito II, Michael J." userId="792b2601-d6cb-4ad7-a889-1c9abf0f50c4" providerId="ADAL" clId="{DB184BFF-D805-48B3-950F-35E8A52456BF}" dt="2022-02-28T02:13:00.018" v="422"/>
          <ac:cxnSpMkLst>
            <pc:docMk/>
            <pc:sldMk cId="1559349520" sldId="280"/>
            <ac:cxnSpMk id="31" creationId="{F30BB598-81B4-41BB-BC44-CD9C29AE2EAB}"/>
          </ac:cxnSpMkLst>
        </pc:cxnChg>
      </pc:sldChg>
      <pc:sldChg chg="addSp delSp modSp mod setBg delDesignElem">
        <pc:chgData name="Fornito II, Michael J." userId="792b2601-d6cb-4ad7-a889-1c9abf0f50c4" providerId="ADAL" clId="{DB184BFF-D805-48B3-950F-35E8A52456BF}" dt="2022-02-28T02:29:39.776" v="645"/>
        <pc:sldMkLst>
          <pc:docMk/>
          <pc:sldMk cId="655365135" sldId="281"/>
        </pc:sldMkLst>
        <pc:spChg chg="mod">
          <ac:chgData name="Fornito II, Michael J." userId="792b2601-d6cb-4ad7-a889-1c9abf0f50c4" providerId="ADAL" clId="{DB184BFF-D805-48B3-950F-35E8A52456BF}" dt="2022-02-28T02:29:39.776" v="645"/>
          <ac:spMkLst>
            <pc:docMk/>
            <pc:sldMk cId="655365135" sldId="281"/>
            <ac:spMk id="2" creationId="{6F6C8D52-2E3A-4CC6-923E-5FAAAD552076}"/>
          </ac:spMkLst>
        </pc:spChg>
        <pc:spChg chg="mod">
          <ac:chgData name="Fornito II, Michael J." userId="792b2601-d6cb-4ad7-a889-1c9abf0f50c4" providerId="ADAL" clId="{DB184BFF-D805-48B3-950F-35E8A52456BF}" dt="2022-02-28T02:20:33.625" v="469" actId="26606"/>
          <ac:spMkLst>
            <pc:docMk/>
            <pc:sldMk cId="655365135" sldId="281"/>
            <ac:spMk id="8" creationId="{3F493B99-DC07-43B8-90E3-AFA99B4BB015}"/>
          </ac:spMkLst>
        </pc:spChg>
        <pc:spChg chg="add del">
          <ac:chgData name="Fornito II, Michael J." userId="792b2601-d6cb-4ad7-a889-1c9abf0f50c4" providerId="ADAL" clId="{DB184BFF-D805-48B3-950F-35E8A52456BF}" dt="2022-02-28T02:13:00.018" v="422"/>
          <ac:spMkLst>
            <pc:docMk/>
            <pc:sldMk cId="655365135" sldId="281"/>
            <ac:spMk id="18" creationId="{BF02845A-8571-40C5-9F56-8F9B3F7C4E4C}"/>
          </ac:spMkLst>
        </pc:spChg>
        <pc:picChg chg="mod">
          <ac:chgData name="Fornito II, Michael J." userId="792b2601-d6cb-4ad7-a889-1c9abf0f50c4" providerId="ADAL" clId="{DB184BFF-D805-48B3-950F-35E8A52456BF}" dt="2022-02-28T02:20:33.625" v="469" actId="26606"/>
          <ac:picMkLst>
            <pc:docMk/>
            <pc:sldMk cId="655365135" sldId="281"/>
            <ac:picMk id="4" creationId="{B2599EF6-B7CA-4D58-9961-DA045B1CA2D5}"/>
          </ac:picMkLst>
        </pc:picChg>
        <pc:cxnChg chg="add del">
          <ac:chgData name="Fornito II, Michael J." userId="792b2601-d6cb-4ad7-a889-1c9abf0f50c4" providerId="ADAL" clId="{DB184BFF-D805-48B3-950F-35E8A52456BF}" dt="2022-02-28T02:13:00.018" v="422"/>
          <ac:cxnSpMkLst>
            <pc:docMk/>
            <pc:sldMk cId="655365135" sldId="281"/>
            <ac:cxnSpMk id="20" creationId="{F30BB598-81B4-41BB-BC44-CD9C29AE2EAB}"/>
          </ac:cxnSpMkLst>
        </pc:cxnChg>
      </pc:sldChg>
      <pc:sldChg chg="addSp delSp modSp mod setBg modCm">
        <pc:chgData name="Fornito II, Michael J." userId="792b2601-d6cb-4ad7-a889-1c9abf0f50c4" providerId="ADAL" clId="{DB184BFF-D805-48B3-950F-35E8A52456BF}" dt="2022-02-28T02:45:00.585" v="664" actId="26606"/>
        <pc:sldMkLst>
          <pc:docMk/>
          <pc:sldMk cId="1288303689" sldId="282"/>
        </pc:sldMkLst>
        <pc:spChg chg="mod">
          <ac:chgData name="Fornito II, Michael J." userId="792b2601-d6cb-4ad7-a889-1c9abf0f50c4" providerId="ADAL" clId="{DB184BFF-D805-48B3-950F-35E8A52456BF}" dt="2022-02-28T02:45:00.585" v="664" actId="26606"/>
          <ac:spMkLst>
            <pc:docMk/>
            <pc:sldMk cId="1288303689" sldId="282"/>
            <ac:spMk id="2" creationId="{77E573AF-A401-47E0-BFEB-829FC26DE82F}"/>
          </ac:spMkLst>
        </pc:spChg>
        <pc:spChg chg="mod ord">
          <ac:chgData name="Fornito II, Michael J." userId="792b2601-d6cb-4ad7-a889-1c9abf0f50c4" providerId="ADAL" clId="{DB184BFF-D805-48B3-950F-35E8A52456BF}" dt="2022-02-28T02:45:00.585" v="664" actId="26606"/>
          <ac:spMkLst>
            <pc:docMk/>
            <pc:sldMk cId="1288303689" sldId="282"/>
            <ac:spMk id="3" creationId="{BEF7EAB7-C3C1-486D-AEE0-40275558F14E}"/>
          </ac:spMkLst>
        </pc:spChg>
        <pc:grpChg chg="add del">
          <ac:chgData name="Fornito II, Michael J." userId="792b2601-d6cb-4ad7-a889-1c9abf0f50c4" providerId="ADAL" clId="{DB184BFF-D805-48B3-950F-35E8A52456BF}" dt="2022-02-28T02:28:00.323" v="630" actId="26606"/>
          <ac:grpSpMkLst>
            <pc:docMk/>
            <pc:sldMk cId="1288303689" sldId="282"/>
            <ac:grpSpMk id="9" creationId="{851F9572-54D5-457A-BA34-C395A478A4FA}"/>
          </ac:grpSpMkLst>
        </pc:grpChg>
        <pc:grpChg chg="add del">
          <ac:chgData name="Fornito II, Michael J." userId="792b2601-d6cb-4ad7-a889-1c9abf0f50c4" providerId="ADAL" clId="{DB184BFF-D805-48B3-950F-35E8A52456BF}" dt="2022-02-28T02:28:00.323" v="630" actId="26606"/>
          <ac:grpSpMkLst>
            <pc:docMk/>
            <pc:sldMk cId="1288303689" sldId="282"/>
            <ac:grpSpMk id="13" creationId="{06A80B50-DCB4-4775-9C8E-7AF0F56803E9}"/>
          </ac:grpSpMkLst>
        </pc:grpChg>
        <pc:picChg chg="add del mod ord">
          <ac:chgData name="Fornito II, Michael J." userId="792b2601-d6cb-4ad7-a889-1c9abf0f50c4" providerId="ADAL" clId="{DB184BFF-D805-48B3-950F-35E8A52456BF}" dt="2022-02-28T02:28:08.958" v="631" actId="21"/>
          <ac:picMkLst>
            <pc:docMk/>
            <pc:sldMk cId="1288303689" sldId="282"/>
            <ac:picMk id="5" creationId="{00B77F6F-47F6-4EC2-99E3-F6858D8A0F73}"/>
          </ac:picMkLst>
        </pc:picChg>
        <pc:picChg chg="add mod">
          <ac:chgData name="Fornito II, Michael J." userId="792b2601-d6cb-4ad7-a889-1c9abf0f50c4" providerId="ADAL" clId="{DB184BFF-D805-48B3-950F-35E8A52456BF}" dt="2022-02-28T02:45:00.585" v="664" actId="26606"/>
          <ac:picMkLst>
            <pc:docMk/>
            <pc:sldMk cId="1288303689" sldId="282"/>
            <ac:picMk id="6" creationId="{0AF27A2B-A2D3-4C70-8C05-E10EDCAEDD2F}"/>
          </ac:picMkLst>
        </pc:picChg>
        <pc:picChg chg="add del mod">
          <ac:chgData name="Fornito II, Michael J." userId="792b2601-d6cb-4ad7-a889-1c9abf0f50c4" providerId="ADAL" clId="{DB184BFF-D805-48B3-950F-35E8A52456BF}" dt="2022-02-28T02:44:52.755" v="660" actId="478"/>
          <ac:picMkLst>
            <pc:docMk/>
            <pc:sldMk cId="1288303689" sldId="282"/>
            <ac:picMk id="68" creationId="{FB0BDD54-DEF7-4CCD-8B58-7F3F29AE754A}"/>
          </ac:picMkLst>
        </pc:picChg>
      </pc:sldChg>
      <pc:sldChg chg="addSp delSp modSp mod setBg modShow modCm">
        <pc:chgData name="Fornito II, Michael J." userId="792b2601-d6cb-4ad7-a889-1c9abf0f50c4" providerId="ADAL" clId="{DB184BFF-D805-48B3-950F-35E8A52456BF}" dt="2022-02-28T02:48:00.939" v="668"/>
        <pc:sldMkLst>
          <pc:docMk/>
          <pc:sldMk cId="1739760508" sldId="283"/>
        </pc:sldMkLst>
        <pc:spChg chg="mod">
          <ac:chgData name="Fornito II, Michael J." userId="792b2601-d6cb-4ad7-a889-1c9abf0f50c4" providerId="ADAL" clId="{DB184BFF-D805-48B3-950F-35E8A52456BF}" dt="2022-02-28T02:29:39.776" v="645"/>
          <ac:spMkLst>
            <pc:docMk/>
            <pc:sldMk cId="1739760508" sldId="283"/>
            <ac:spMk id="2" creationId="{78ADF81A-26CB-492C-8EAC-7B4D9BCCB6DB}"/>
          </ac:spMkLst>
        </pc:spChg>
        <pc:spChg chg="mod ord">
          <ac:chgData name="Fornito II, Michael J." userId="792b2601-d6cb-4ad7-a889-1c9abf0f50c4" providerId="ADAL" clId="{DB184BFF-D805-48B3-950F-35E8A52456BF}" dt="2022-02-28T02:29:39.776" v="645"/>
          <ac:spMkLst>
            <pc:docMk/>
            <pc:sldMk cId="1739760508" sldId="283"/>
            <ac:spMk id="3" creationId="{FE4F9CBD-D3AF-424D-912C-8D2326AD5AA1}"/>
          </ac:spMkLst>
        </pc:spChg>
        <pc:grpChg chg="add del">
          <ac:chgData name="Fornito II, Michael J." userId="792b2601-d6cb-4ad7-a889-1c9abf0f50c4" providerId="ADAL" clId="{DB184BFF-D805-48B3-950F-35E8A52456BF}" dt="2022-02-28T02:29:16.039" v="636" actId="26606"/>
          <ac:grpSpMkLst>
            <pc:docMk/>
            <pc:sldMk cId="1739760508" sldId="283"/>
            <ac:grpSpMk id="9" creationId="{851F9572-54D5-457A-BA34-C395A478A4FA}"/>
          </ac:grpSpMkLst>
        </pc:grpChg>
        <pc:grpChg chg="add del">
          <ac:chgData name="Fornito II, Michael J." userId="792b2601-d6cb-4ad7-a889-1c9abf0f50c4" providerId="ADAL" clId="{DB184BFF-D805-48B3-950F-35E8A52456BF}" dt="2022-02-28T02:29:16.039" v="636" actId="26606"/>
          <ac:grpSpMkLst>
            <pc:docMk/>
            <pc:sldMk cId="1739760508" sldId="283"/>
            <ac:grpSpMk id="13" creationId="{06A80B50-DCB4-4775-9C8E-7AF0F56803E9}"/>
          </ac:grpSpMkLst>
        </pc:grpChg>
        <pc:picChg chg="add del mod">
          <ac:chgData name="Fornito II, Michael J." userId="792b2601-d6cb-4ad7-a889-1c9abf0f50c4" providerId="ADAL" clId="{DB184BFF-D805-48B3-950F-35E8A52456BF}" dt="2022-02-28T02:29:16.731" v="637"/>
          <ac:picMkLst>
            <pc:docMk/>
            <pc:sldMk cId="1739760508" sldId="283"/>
            <ac:picMk id="4" creationId="{0DCD2CFE-BAFE-47A2-AA73-699908D0FF0D}"/>
          </ac:picMkLst>
        </pc:picChg>
      </pc:sldChg>
      <pc:sldChg chg="addSp delSp modSp mod setBg">
        <pc:chgData name="Fornito II, Michael J." userId="792b2601-d6cb-4ad7-a889-1c9abf0f50c4" providerId="ADAL" clId="{DB184BFF-D805-48B3-950F-35E8A52456BF}" dt="2022-02-28T02:50:29.175" v="692" actId="1076"/>
        <pc:sldMkLst>
          <pc:docMk/>
          <pc:sldMk cId="3688333806" sldId="284"/>
        </pc:sldMkLst>
        <pc:spChg chg="mod">
          <ac:chgData name="Fornito II, Michael J." userId="792b2601-d6cb-4ad7-a889-1c9abf0f50c4" providerId="ADAL" clId="{DB184BFF-D805-48B3-950F-35E8A52456BF}" dt="2022-02-28T02:50:13.873" v="687" actId="1076"/>
          <ac:spMkLst>
            <pc:docMk/>
            <pc:sldMk cId="3688333806" sldId="284"/>
            <ac:spMk id="2" creationId="{7C7ACE7D-7154-4E0A-BF7C-7F06499067DA}"/>
          </ac:spMkLst>
        </pc:spChg>
        <pc:spChg chg="mod ord">
          <ac:chgData name="Fornito II, Michael J." userId="792b2601-d6cb-4ad7-a889-1c9abf0f50c4" providerId="ADAL" clId="{DB184BFF-D805-48B3-950F-35E8A52456BF}" dt="2022-02-28T02:50:29.175" v="692" actId="1076"/>
          <ac:spMkLst>
            <pc:docMk/>
            <pc:sldMk cId="3688333806" sldId="284"/>
            <ac:spMk id="3" creationId="{021BA140-986A-4A1D-A964-DEFC363D8A57}"/>
          </ac:spMkLst>
        </pc:spChg>
        <pc:spChg chg="add del">
          <ac:chgData name="Fornito II, Michael J." userId="792b2601-d6cb-4ad7-a889-1c9abf0f50c4" providerId="ADAL" clId="{DB184BFF-D805-48B3-950F-35E8A52456BF}" dt="2022-02-28T02:49:44.617" v="675" actId="26606"/>
          <ac:spMkLst>
            <pc:docMk/>
            <pc:sldMk cId="3688333806" sldId="284"/>
            <ac:spMk id="9" creationId="{E4B7B3E3-827A-48BE-AD67-A57C45AA6949}"/>
          </ac:spMkLst>
        </pc:spChg>
        <pc:picChg chg="add mod">
          <ac:chgData name="Fornito II, Michael J." userId="792b2601-d6cb-4ad7-a889-1c9abf0f50c4" providerId="ADAL" clId="{DB184BFF-D805-48B3-950F-35E8A52456BF}" dt="2022-02-28T02:50:25.973" v="691" actId="1076"/>
          <ac:picMkLst>
            <pc:docMk/>
            <pc:sldMk cId="3688333806" sldId="284"/>
            <ac:picMk id="4" creationId="{F0043DA2-571A-4D5C-809B-3C3AF0188C9D}"/>
          </ac:picMkLst>
        </pc:picChg>
      </pc:sldChg>
      <pc:sldChg chg="addSp delSp modSp mod delDesignElem">
        <pc:chgData name="Fornito II, Michael J." userId="792b2601-d6cb-4ad7-a889-1c9abf0f50c4" providerId="ADAL" clId="{DB184BFF-D805-48B3-950F-35E8A52456BF}" dt="2022-02-28T02:13:00.400" v="426" actId="27636"/>
        <pc:sldMkLst>
          <pc:docMk/>
          <pc:sldMk cId="1764449276" sldId="285"/>
        </pc:sldMkLst>
        <pc:spChg chg="mod">
          <ac:chgData name="Fornito II, Michael J." userId="792b2601-d6cb-4ad7-a889-1c9abf0f50c4" providerId="ADAL" clId="{DB184BFF-D805-48B3-950F-35E8A52456BF}" dt="2022-02-28T02:13:00.400" v="426" actId="27636"/>
          <ac:spMkLst>
            <pc:docMk/>
            <pc:sldMk cId="1764449276" sldId="285"/>
            <ac:spMk id="2" creationId="{7984CE61-16C6-4267-AAA6-9167CAB16D85}"/>
          </ac:spMkLst>
        </pc:spChg>
        <pc:spChg chg="add del">
          <ac:chgData name="Fornito II, Michael J." userId="792b2601-d6cb-4ad7-a889-1c9abf0f50c4" providerId="ADAL" clId="{DB184BFF-D805-48B3-950F-35E8A52456BF}" dt="2022-02-28T02:13:00.018" v="422"/>
          <ac:spMkLst>
            <pc:docMk/>
            <pc:sldMk cId="1764449276" sldId="285"/>
            <ac:spMk id="29" creationId="{BF02845A-8571-40C5-9F56-8F9B3F7C4E4C}"/>
          </ac:spMkLst>
        </pc:spChg>
        <pc:cxnChg chg="add del">
          <ac:chgData name="Fornito II, Michael J." userId="792b2601-d6cb-4ad7-a889-1c9abf0f50c4" providerId="ADAL" clId="{DB184BFF-D805-48B3-950F-35E8A52456BF}" dt="2022-02-28T02:13:00.018" v="422"/>
          <ac:cxnSpMkLst>
            <pc:docMk/>
            <pc:sldMk cId="1764449276" sldId="285"/>
            <ac:cxnSpMk id="31" creationId="{F30BB598-81B4-41BB-BC44-CD9C29AE2EAB}"/>
          </ac:cxnSpMkLst>
        </pc:cxnChg>
      </pc:sldChg>
      <pc:sldChg chg="addSp delSp mod delDesignElem modShow">
        <pc:chgData name="Fornito II, Michael J." userId="792b2601-d6cb-4ad7-a889-1c9abf0f50c4" providerId="ADAL" clId="{DB184BFF-D805-48B3-950F-35E8A52456BF}" dt="2022-02-28T02:50:42.272" v="693" actId="729"/>
        <pc:sldMkLst>
          <pc:docMk/>
          <pc:sldMk cId="1697414692" sldId="286"/>
        </pc:sldMkLst>
        <pc:spChg chg="add del">
          <ac:chgData name="Fornito II, Michael J." userId="792b2601-d6cb-4ad7-a889-1c9abf0f50c4" providerId="ADAL" clId="{DB184BFF-D805-48B3-950F-35E8A52456BF}" dt="2022-02-28T02:13:00.018" v="422"/>
          <ac:spMkLst>
            <pc:docMk/>
            <pc:sldMk cId="1697414692" sldId="286"/>
            <ac:spMk id="11" creationId="{F69F96FE-C3F5-4F02-8428-78ADCB975ED9}"/>
          </ac:spMkLst>
        </pc:spChg>
        <pc:spChg chg="add del">
          <ac:chgData name="Fornito II, Michael J." userId="792b2601-d6cb-4ad7-a889-1c9abf0f50c4" providerId="ADAL" clId="{DB184BFF-D805-48B3-950F-35E8A52456BF}" dt="2022-02-28T02:13:00.018" v="422"/>
          <ac:spMkLst>
            <pc:docMk/>
            <pc:sldMk cId="1697414692" sldId="286"/>
            <ac:spMk id="13" creationId="{F80C6B76-4D7E-4FE2-84E4-C4734B2B49EE}"/>
          </ac:spMkLst>
        </pc:spChg>
        <pc:cxnChg chg="add del">
          <ac:chgData name="Fornito II, Michael J." userId="792b2601-d6cb-4ad7-a889-1c9abf0f50c4" providerId="ADAL" clId="{DB184BFF-D805-48B3-950F-35E8A52456BF}" dt="2022-02-28T02:13:00.018" v="422"/>
          <ac:cxnSpMkLst>
            <pc:docMk/>
            <pc:sldMk cId="1697414692" sldId="286"/>
            <ac:cxnSpMk id="9" creationId="{EAD4CCDA-06BF-4D2A-B44F-195AEC0B5B22}"/>
          </ac:cxnSpMkLst>
        </pc:cxnChg>
        <pc:cxnChg chg="add del">
          <ac:chgData name="Fornito II, Michael J." userId="792b2601-d6cb-4ad7-a889-1c9abf0f50c4" providerId="ADAL" clId="{DB184BFF-D805-48B3-950F-35E8A52456BF}" dt="2022-02-28T02:13:00.018" v="422"/>
          <ac:cxnSpMkLst>
            <pc:docMk/>
            <pc:sldMk cId="1697414692" sldId="286"/>
            <ac:cxnSpMk id="15" creationId="{16BEECB0-0766-4C59-B86E-5D26B7D8EF4D}"/>
          </ac:cxnSpMkLst>
        </pc:cxnChg>
      </pc:sldChg>
    </pc:docChg>
  </pc:docChgLst>
  <pc:docChgLst>
    <pc:chgData name="Meyer, Lauren" userId="S::meyerl7@my.erau.edu::8b508f29-3c68-4133-94d7-253856c92d22" providerId="AD" clId="Web-{61C1DD03-6BA6-E5E1-4C64-307073697B60}"/>
    <pc:docChg chg="addSld modSld">
      <pc:chgData name="Meyer, Lauren" userId="S::meyerl7@my.erau.edu::8b508f29-3c68-4133-94d7-253856c92d22" providerId="AD" clId="Web-{61C1DD03-6BA6-E5E1-4C64-307073697B60}" dt="2022-04-07T03:27:01.138" v="72" actId="14100"/>
      <pc:docMkLst>
        <pc:docMk/>
      </pc:docMkLst>
      <pc:sldChg chg="modSp">
        <pc:chgData name="Meyer, Lauren" userId="S::meyerl7@my.erau.edu::8b508f29-3c68-4133-94d7-253856c92d22" providerId="AD" clId="Web-{61C1DD03-6BA6-E5E1-4C64-307073697B60}" dt="2022-04-07T03:14:35.929" v="70" actId="20577"/>
        <pc:sldMkLst>
          <pc:docMk/>
          <pc:sldMk cId="1739760508" sldId="283"/>
        </pc:sldMkLst>
        <pc:spChg chg="mod">
          <ac:chgData name="Meyer, Lauren" userId="S::meyerl7@my.erau.edu::8b508f29-3c68-4133-94d7-253856c92d22" providerId="AD" clId="Web-{61C1DD03-6BA6-E5E1-4C64-307073697B60}" dt="2022-04-07T03:14:35.929" v="70" actId="20577"/>
          <ac:spMkLst>
            <pc:docMk/>
            <pc:sldMk cId="1739760508" sldId="283"/>
            <ac:spMk id="3" creationId="{FE4F9CBD-D3AF-424D-912C-8D2326AD5AA1}"/>
          </ac:spMkLst>
        </pc:spChg>
      </pc:sldChg>
      <pc:sldChg chg="addSp delSp modSp">
        <pc:chgData name="Meyer, Lauren" userId="S::meyerl7@my.erau.edu::8b508f29-3c68-4133-94d7-253856c92d22" providerId="AD" clId="Web-{61C1DD03-6BA6-E5E1-4C64-307073697B60}" dt="2022-04-07T02:55:21.475" v="15" actId="20577"/>
        <pc:sldMkLst>
          <pc:docMk/>
          <pc:sldMk cId="3688333806" sldId="284"/>
        </pc:sldMkLst>
        <pc:spChg chg="mod">
          <ac:chgData name="Meyer, Lauren" userId="S::meyerl7@my.erau.edu::8b508f29-3c68-4133-94d7-253856c92d22" providerId="AD" clId="Web-{61C1DD03-6BA6-E5E1-4C64-307073697B60}" dt="2022-04-07T02:55:21.475" v="15" actId="20577"/>
          <ac:spMkLst>
            <pc:docMk/>
            <pc:sldMk cId="3688333806" sldId="284"/>
            <ac:spMk id="3" creationId="{021BA140-986A-4A1D-A964-DEFC363D8A57}"/>
          </ac:spMkLst>
        </pc:spChg>
        <pc:picChg chg="del">
          <ac:chgData name="Meyer, Lauren" userId="S::meyerl7@my.erau.edu::8b508f29-3c68-4133-94d7-253856c92d22" providerId="AD" clId="Web-{61C1DD03-6BA6-E5E1-4C64-307073697B60}" dt="2022-04-07T02:54:33.349" v="1"/>
          <ac:picMkLst>
            <pc:docMk/>
            <pc:sldMk cId="3688333806" sldId="284"/>
            <ac:picMk id="4" creationId="{F0043DA2-571A-4D5C-809B-3C3AF0188C9D}"/>
          </ac:picMkLst>
        </pc:picChg>
        <pc:picChg chg="add mod">
          <ac:chgData name="Meyer, Lauren" userId="S::meyerl7@my.erau.edu::8b508f29-3c68-4133-94d7-253856c92d22" providerId="AD" clId="Web-{61C1DD03-6BA6-E5E1-4C64-307073697B60}" dt="2022-04-07T02:55:03.725" v="6" actId="1076"/>
          <ac:picMkLst>
            <pc:docMk/>
            <pc:sldMk cId="3688333806" sldId="284"/>
            <ac:picMk id="5" creationId="{FCA6650F-0828-C4E1-5C3A-2652C5B6A820}"/>
          </ac:picMkLst>
        </pc:picChg>
      </pc:sldChg>
      <pc:sldChg chg="addSp delSp modSp add replId">
        <pc:chgData name="Meyer, Lauren" userId="S::meyerl7@my.erau.edu::8b508f29-3c68-4133-94d7-253856c92d22" providerId="AD" clId="Web-{61C1DD03-6BA6-E5E1-4C64-307073697B60}" dt="2022-04-07T03:13:01.630" v="66" actId="1076"/>
        <pc:sldMkLst>
          <pc:docMk/>
          <pc:sldMk cId="2352905251" sldId="292"/>
        </pc:sldMkLst>
        <pc:spChg chg="add del mod">
          <ac:chgData name="Meyer, Lauren" userId="S::meyerl7@my.erau.edu::8b508f29-3c68-4133-94d7-253856c92d22" providerId="AD" clId="Web-{61C1DD03-6BA6-E5E1-4C64-307073697B60}" dt="2022-04-07T03:12:58.098" v="65"/>
          <ac:spMkLst>
            <pc:docMk/>
            <pc:sldMk cId="2352905251" sldId="292"/>
            <ac:spMk id="2" creationId="{7F6175D9-58E4-B724-C45A-36EA5ABB9C67}"/>
          </ac:spMkLst>
        </pc:spChg>
        <pc:spChg chg="del">
          <ac:chgData name="Meyer, Lauren" userId="S::meyerl7@my.erau.edu::8b508f29-3c68-4133-94d7-253856c92d22" providerId="AD" clId="Web-{61C1DD03-6BA6-E5E1-4C64-307073697B60}" dt="2022-04-07T03:11:23.205" v="29"/>
          <ac:spMkLst>
            <pc:docMk/>
            <pc:sldMk cId="2352905251" sldId="292"/>
            <ac:spMk id="5" creationId="{DDE304DC-0651-4CF1-B0D2-14CE8A224874}"/>
          </ac:spMkLst>
        </pc:spChg>
        <pc:spChg chg="mod">
          <ac:chgData name="Meyer, Lauren" userId="S::meyerl7@my.erau.edu::8b508f29-3c68-4133-94d7-253856c92d22" providerId="AD" clId="Web-{61C1DD03-6BA6-E5E1-4C64-307073697B60}" dt="2022-04-07T03:11:12.002" v="26" actId="1076"/>
          <ac:spMkLst>
            <pc:docMk/>
            <pc:sldMk cId="2352905251" sldId="292"/>
            <ac:spMk id="6" creationId="{702840E5-822F-426A-8888-4ECBE460A663}"/>
          </ac:spMkLst>
        </pc:spChg>
        <pc:picChg chg="add mod">
          <ac:chgData name="Meyer, Lauren" userId="S::meyerl7@my.erau.edu::8b508f29-3c68-4133-94d7-253856c92d22" providerId="AD" clId="Web-{61C1DD03-6BA6-E5E1-4C64-307073697B60}" dt="2022-04-07T03:13:01.630" v="66" actId="1076"/>
          <ac:picMkLst>
            <pc:docMk/>
            <pc:sldMk cId="2352905251" sldId="292"/>
            <ac:picMk id="3" creationId="{6604D4E4-2F98-1247-3828-C22D4C35BEC3}"/>
          </ac:picMkLst>
        </pc:picChg>
        <pc:picChg chg="del">
          <ac:chgData name="Meyer, Lauren" userId="S::meyerl7@my.erau.edu::8b508f29-3c68-4133-94d7-253856c92d22" providerId="AD" clId="Web-{61C1DD03-6BA6-E5E1-4C64-307073697B60}" dt="2022-04-07T03:11:18.893" v="28"/>
          <ac:picMkLst>
            <pc:docMk/>
            <pc:sldMk cId="2352905251" sldId="292"/>
            <ac:picMk id="4" creationId="{5AD9F500-CFFB-41CB-8664-42ECFAABA36D}"/>
          </ac:picMkLst>
        </pc:picChg>
      </pc:sldChg>
      <pc:sldChg chg="addSp modSp">
        <pc:chgData name="Meyer, Lauren" userId="S::meyerl7@my.erau.edu::8b508f29-3c68-4133-94d7-253856c92d22" providerId="AD" clId="Web-{61C1DD03-6BA6-E5E1-4C64-307073697B60}" dt="2022-04-07T03:27:01.138" v="72" actId="14100"/>
        <pc:sldMkLst>
          <pc:docMk/>
          <pc:sldMk cId="972171239" sldId="294"/>
        </pc:sldMkLst>
        <pc:picChg chg="add mod">
          <ac:chgData name="Meyer, Lauren" userId="S::meyerl7@my.erau.edu::8b508f29-3c68-4133-94d7-253856c92d22" providerId="AD" clId="Web-{61C1DD03-6BA6-E5E1-4C64-307073697B60}" dt="2022-04-07T03:27:01.138" v="72" actId="14100"/>
          <ac:picMkLst>
            <pc:docMk/>
            <pc:sldMk cId="972171239" sldId="294"/>
            <ac:picMk id="6" creationId="{A7EDC3F7-F266-7E58-89BF-AF6CDCE5F072}"/>
          </ac:picMkLst>
        </pc:picChg>
      </pc:sldChg>
    </pc:docChg>
  </pc:docChgLst>
  <pc:docChgLst>
    <pc:chgData name="Rajendran, Krysh M." userId="S::rajendrk@my.erau.edu::0621ee3a-d769-4496-aa34-94c13735b719" providerId="AD" clId="Web-{303EEBB7-91B1-48D2-98E4-4ED30CC9FBD3}"/>
    <pc:docChg chg="modSld">
      <pc:chgData name="Rajendran, Krysh M." userId="S::rajendrk@my.erau.edu::0621ee3a-d769-4496-aa34-94c13735b719" providerId="AD" clId="Web-{303EEBB7-91B1-48D2-98E4-4ED30CC9FBD3}" dt="2022-02-06T19:15:18.902" v="801" actId="20577"/>
      <pc:docMkLst>
        <pc:docMk/>
      </pc:docMkLst>
      <pc:sldChg chg="modSp">
        <pc:chgData name="Rajendran, Krysh M." userId="S::rajendrk@my.erau.edu::0621ee3a-d769-4496-aa34-94c13735b719" providerId="AD" clId="Web-{303EEBB7-91B1-48D2-98E4-4ED30CC9FBD3}" dt="2022-02-06T19:04:48.193" v="569" actId="20577"/>
        <pc:sldMkLst>
          <pc:docMk/>
          <pc:sldMk cId="109857222" sldId="256"/>
        </pc:sldMkLst>
        <pc:spChg chg="mod">
          <ac:chgData name="Rajendran, Krysh M." userId="S::rajendrk@my.erau.edu::0621ee3a-d769-4496-aa34-94c13735b719" providerId="AD" clId="Web-{303EEBB7-91B1-48D2-98E4-4ED30CC9FBD3}" dt="2022-02-06T19:04:48.193" v="569" actId="20577"/>
          <ac:spMkLst>
            <pc:docMk/>
            <pc:sldMk cId="109857222" sldId="256"/>
            <ac:spMk id="2" creationId="{00000000-0000-0000-0000-000000000000}"/>
          </ac:spMkLst>
        </pc:spChg>
      </pc:sldChg>
      <pc:sldChg chg="modSp">
        <pc:chgData name="Rajendran, Krysh M." userId="S::rajendrk@my.erau.edu::0621ee3a-d769-4496-aa34-94c13735b719" providerId="AD" clId="Web-{303EEBB7-91B1-48D2-98E4-4ED30CC9FBD3}" dt="2022-02-06T18:59:17.796" v="311" actId="20577"/>
        <pc:sldMkLst>
          <pc:docMk/>
          <pc:sldMk cId="2946947054" sldId="257"/>
        </pc:sldMkLst>
        <pc:graphicFrameChg chg="modGraphic">
          <ac:chgData name="Rajendran, Krysh M." userId="S::rajendrk@my.erau.edu::0621ee3a-d769-4496-aa34-94c13735b719" providerId="AD" clId="Web-{303EEBB7-91B1-48D2-98E4-4ED30CC9FBD3}" dt="2022-02-06T18:59:17.796" v="311" actId="20577"/>
          <ac:graphicFrameMkLst>
            <pc:docMk/>
            <pc:sldMk cId="2946947054" sldId="257"/>
            <ac:graphicFrameMk id="13" creationId="{CC24539F-D129-42B3-A58C-205BE583C471}"/>
          </ac:graphicFrameMkLst>
        </pc:graphicFrameChg>
      </pc:sldChg>
      <pc:sldChg chg="modSp">
        <pc:chgData name="Rajendran, Krysh M." userId="S::rajendrk@my.erau.edu::0621ee3a-d769-4496-aa34-94c13735b719" providerId="AD" clId="Web-{303EEBB7-91B1-48D2-98E4-4ED30CC9FBD3}" dt="2022-02-06T19:04:23.021" v="549" actId="20577"/>
        <pc:sldMkLst>
          <pc:docMk/>
          <pc:sldMk cId="91008653" sldId="258"/>
        </pc:sldMkLst>
        <pc:spChg chg="mod">
          <ac:chgData name="Rajendran, Krysh M." userId="S::rajendrk@my.erau.edu::0621ee3a-d769-4496-aa34-94c13735b719" providerId="AD" clId="Web-{303EEBB7-91B1-48D2-98E4-4ED30CC9FBD3}" dt="2022-02-06T19:04:23.021" v="549" actId="20577"/>
          <ac:spMkLst>
            <pc:docMk/>
            <pc:sldMk cId="91008653" sldId="258"/>
            <ac:spMk id="3" creationId="{3DEF00C1-C34F-4F14-A1BA-9E83FDB8D06A}"/>
          </ac:spMkLst>
        </pc:spChg>
      </pc:sldChg>
      <pc:sldChg chg="modSp">
        <pc:chgData name="Rajendran, Krysh M." userId="S::rajendrk@my.erau.edu::0621ee3a-d769-4496-aa34-94c13735b719" providerId="AD" clId="Web-{303EEBB7-91B1-48D2-98E4-4ED30CC9FBD3}" dt="2022-02-06T18:46:01.968" v="24" actId="20577"/>
        <pc:sldMkLst>
          <pc:docMk/>
          <pc:sldMk cId="2489054094" sldId="263"/>
        </pc:sldMkLst>
        <pc:spChg chg="mod">
          <ac:chgData name="Rajendran, Krysh M." userId="S::rajendrk@my.erau.edu::0621ee3a-d769-4496-aa34-94c13735b719" providerId="AD" clId="Web-{303EEBB7-91B1-48D2-98E4-4ED30CC9FBD3}" dt="2022-02-06T18:46:01.968" v="24" actId="20577"/>
          <ac:spMkLst>
            <pc:docMk/>
            <pc:sldMk cId="2489054094" sldId="263"/>
            <ac:spMk id="3" creationId="{ED62B269-95FB-4908-BAF4-FE9353FC4B7E}"/>
          </ac:spMkLst>
        </pc:spChg>
      </pc:sldChg>
      <pc:sldChg chg="modSp">
        <pc:chgData name="Rajendran, Krysh M." userId="S::rajendrk@my.erau.edu::0621ee3a-d769-4496-aa34-94c13735b719" providerId="AD" clId="Web-{303EEBB7-91B1-48D2-98E4-4ED30CC9FBD3}" dt="2022-02-06T19:15:18.902" v="801" actId="20577"/>
        <pc:sldMkLst>
          <pc:docMk/>
          <pc:sldMk cId="1382053713" sldId="264"/>
        </pc:sldMkLst>
        <pc:spChg chg="mod">
          <ac:chgData name="Rajendran, Krysh M." userId="S::rajendrk@my.erau.edu::0621ee3a-d769-4496-aa34-94c13735b719" providerId="AD" clId="Web-{303EEBB7-91B1-48D2-98E4-4ED30CC9FBD3}" dt="2022-02-06T19:06:20.914" v="584" actId="20577"/>
          <ac:spMkLst>
            <pc:docMk/>
            <pc:sldMk cId="1382053713" sldId="264"/>
            <ac:spMk id="2" creationId="{AE12B38D-EC3A-449F-A286-B148C9E64A6D}"/>
          </ac:spMkLst>
        </pc:spChg>
        <pc:spChg chg="mod">
          <ac:chgData name="Rajendran, Krysh M." userId="S::rajendrk@my.erau.edu::0621ee3a-d769-4496-aa34-94c13735b719" providerId="AD" clId="Web-{303EEBB7-91B1-48D2-98E4-4ED30CC9FBD3}" dt="2022-02-06T19:15:18.902" v="801" actId="20577"/>
          <ac:spMkLst>
            <pc:docMk/>
            <pc:sldMk cId="1382053713" sldId="264"/>
            <ac:spMk id="10" creationId="{694E8EE1-9F08-4AEA-8781-9456A275EF16}"/>
          </ac:spMkLst>
        </pc:spChg>
      </pc:sldChg>
    </pc:docChg>
  </pc:docChgLst>
  <pc:docChgLst>
    <pc:chgData name="Meyer, Lauren" userId="S::meyerl7@my.erau.edu::8b508f29-3c68-4133-94d7-253856c92d22" providerId="AD" clId="Web-{F3A71CC0-309B-ED7B-36F7-3BEF50DE751A}"/>
    <pc:docChg chg="modSld">
      <pc:chgData name="Meyer, Lauren" userId="S::meyerl7@my.erau.edu::8b508f29-3c68-4133-94d7-253856c92d22" providerId="AD" clId="Web-{F3A71CC0-309B-ED7B-36F7-3BEF50DE751A}" dt="2022-02-27T16:17:48.783" v="213" actId="20577"/>
      <pc:docMkLst>
        <pc:docMk/>
      </pc:docMkLst>
      <pc:sldChg chg="modSp">
        <pc:chgData name="Meyer, Lauren" userId="S::meyerl7@my.erau.edu::8b508f29-3c68-4133-94d7-253856c92d22" providerId="AD" clId="Web-{F3A71CC0-309B-ED7B-36F7-3BEF50DE751A}" dt="2022-02-27T16:17:48.783" v="213" actId="20577"/>
        <pc:sldMkLst>
          <pc:docMk/>
          <pc:sldMk cId="3246070795" sldId="277"/>
        </pc:sldMkLst>
        <pc:spChg chg="mod">
          <ac:chgData name="Meyer, Lauren" userId="S::meyerl7@my.erau.edu::8b508f29-3c68-4133-94d7-253856c92d22" providerId="AD" clId="Web-{F3A71CC0-309B-ED7B-36F7-3BEF50DE751A}" dt="2022-02-27T16:17:48.783" v="213" actId="20577"/>
          <ac:spMkLst>
            <pc:docMk/>
            <pc:sldMk cId="3246070795" sldId="277"/>
            <ac:spMk id="3" creationId="{072A22C1-2854-400D-9A19-B8787F839C37}"/>
          </ac:spMkLst>
        </pc:spChg>
      </pc:sldChg>
    </pc:docChg>
  </pc:docChgLst>
  <pc:docChgLst>
    <pc:chgData name="Fornito II, Michael J." userId="S::fornitom@my.erau.edu::792b2601-d6cb-4ad7-a889-1c9abf0f50c4" providerId="AD" clId="Web-{897B5877-5A85-47E4-B255-D3DFB2A7ACF2}"/>
    <pc:docChg chg="delSld modSld">
      <pc:chgData name="Fornito II, Michael J." userId="S::fornitom@my.erau.edu::792b2601-d6cb-4ad7-a889-1c9abf0f50c4" providerId="AD" clId="Web-{897B5877-5A85-47E4-B255-D3DFB2A7ACF2}" dt="2022-02-08T00:45:41.100" v="56" actId="1076"/>
      <pc:docMkLst>
        <pc:docMk/>
      </pc:docMkLst>
      <pc:sldChg chg="addSp delSp modSp mod setBg">
        <pc:chgData name="Fornito II, Michael J." userId="S::fornitom@my.erau.edu::792b2601-d6cb-4ad7-a889-1c9abf0f50c4" providerId="AD" clId="Web-{897B5877-5A85-47E4-B255-D3DFB2A7ACF2}" dt="2022-02-08T00:45:41.100" v="56" actId="1076"/>
        <pc:sldMkLst>
          <pc:docMk/>
          <pc:sldMk cId="1349124315" sldId="260"/>
        </pc:sldMkLst>
        <pc:spChg chg="mod">
          <ac:chgData name="Fornito II, Michael J." userId="S::fornitom@my.erau.edu::792b2601-d6cb-4ad7-a889-1c9abf0f50c4" providerId="AD" clId="Web-{897B5877-5A85-47E4-B255-D3DFB2A7ACF2}" dt="2022-02-08T00:45:33.318" v="49" actId="1076"/>
          <ac:spMkLst>
            <pc:docMk/>
            <pc:sldMk cId="1349124315" sldId="260"/>
            <ac:spMk id="2" creationId="{0A7DFFB5-7C4B-4799-AD9B-3F8FEA45715E}"/>
          </ac:spMkLst>
        </pc:spChg>
        <pc:spChg chg="mod">
          <ac:chgData name="Fornito II, Michael J." userId="S::fornitom@my.erau.edu::792b2601-d6cb-4ad7-a889-1c9abf0f50c4" providerId="AD" clId="Web-{897B5877-5A85-47E4-B255-D3DFB2A7ACF2}" dt="2022-02-08T00:45:41.100" v="56" actId="1076"/>
          <ac:spMkLst>
            <pc:docMk/>
            <pc:sldMk cId="1349124315" sldId="260"/>
            <ac:spMk id="8" creationId="{3F7C7751-2770-4F10-BD2B-F642447A50AD}"/>
          </ac:spMkLst>
        </pc:spChg>
        <pc:spChg chg="add">
          <ac:chgData name="Fornito II, Michael J." userId="S::fornitom@my.erau.edu::792b2601-d6cb-4ad7-a889-1c9abf0f50c4" providerId="AD" clId="Web-{897B5877-5A85-47E4-B255-D3DFB2A7ACF2}" dt="2022-02-08T00:45:25.959" v="48"/>
          <ac:spMkLst>
            <pc:docMk/>
            <pc:sldMk cId="1349124315" sldId="260"/>
            <ac:spMk id="12" creationId="{BA752A72-85AE-4898-800C-83AA48A96193}"/>
          </ac:spMkLst>
        </pc:spChg>
        <pc:spChg chg="add del">
          <ac:chgData name="Fornito II, Michael J." userId="S::fornitom@my.erau.edu::792b2601-d6cb-4ad7-a889-1c9abf0f50c4" providerId="AD" clId="Web-{897B5877-5A85-47E4-B255-D3DFB2A7ACF2}" dt="2022-02-08T00:43:46.926" v="5"/>
          <ac:spMkLst>
            <pc:docMk/>
            <pc:sldMk cId="1349124315" sldId="260"/>
            <ac:spMk id="15" creationId="{BF02845A-8571-40C5-9F56-8F9B3F7C4E4C}"/>
          </ac:spMkLst>
        </pc:spChg>
        <pc:picChg chg="add del mod">
          <ac:chgData name="Fornito II, Michael J." userId="S::fornitom@my.erau.edu::792b2601-d6cb-4ad7-a889-1c9abf0f50c4" providerId="AD" clId="Web-{897B5877-5A85-47E4-B255-D3DFB2A7ACF2}" dt="2022-02-08T00:43:59.583" v="11"/>
          <ac:picMkLst>
            <pc:docMk/>
            <pc:sldMk cId="1349124315" sldId="260"/>
            <ac:picMk id="3" creationId="{A9E5DD59-40FD-468C-AC57-35710638E258}"/>
          </ac:picMkLst>
        </pc:picChg>
        <pc:picChg chg="add mod">
          <ac:chgData name="Fornito II, Michael J." userId="S::fornitom@my.erau.edu::792b2601-d6cb-4ad7-a889-1c9abf0f50c4" providerId="AD" clId="Web-{897B5877-5A85-47E4-B255-D3DFB2A7ACF2}" dt="2022-02-08T00:45:25.959" v="48"/>
          <ac:picMkLst>
            <pc:docMk/>
            <pc:sldMk cId="1349124315" sldId="260"/>
            <ac:picMk id="4" creationId="{AC144E0D-BDEE-4975-B905-CCC676A9AFA1}"/>
          </ac:picMkLst>
        </pc:picChg>
        <pc:picChg chg="mod">
          <ac:chgData name="Fornito II, Michael J." userId="S::fornitom@my.erau.edu::792b2601-d6cb-4ad7-a889-1c9abf0f50c4" providerId="AD" clId="Web-{897B5877-5A85-47E4-B255-D3DFB2A7ACF2}" dt="2022-02-08T00:45:25.959" v="48"/>
          <ac:picMkLst>
            <pc:docMk/>
            <pc:sldMk cId="1349124315" sldId="260"/>
            <ac:picMk id="7" creationId="{861AF8F8-E1DE-4C42-A3D4-A438B4B18103}"/>
          </ac:picMkLst>
        </pc:picChg>
        <pc:cxnChg chg="add">
          <ac:chgData name="Fornito II, Michael J." userId="S::fornitom@my.erau.edu::792b2601-d6cb-4ad7-a889-1c9abf0f50c4" providerId="AD" clId="Web-{897B5877-5A85-47E4-B255-D3DFB2A7ACF2}" dt="2022-02-08T00:45:25.959" v="48"/>
          <ac:cxnSpMkLst>
            <pc:docMk/>
            <pc:sldMk cId="1349124315" sldId="260"/>
            <ac:cxnSpMk id="10" creationId="{EAD4CCDA-06BF-4D2A-B44F-195AEC0B5B22}"/>
          </ac:cxnSpMkLst>
        </pc:cxnChg>
        <pc:cxnChg chg="add del">
          <ac:chgData name="Fornito II, Michael J." userId="S::fornitom@my.erau.edu::792b2601-d6cb-4ad7-a889-1c9abf0f50c4" providerId="AD" clId="Web-{897B5877-5A85-47E4-B255-D3DFB2A7ACF2}" dt="2022-02-08T00:43:46.926" v="5"/>
          <ac:cxnSpMkLst>
            <pc:docMk/>
            <pc:sldMk cId="1349124315" sldId="260"/>
            <ac:cxnSpMk id="13" creationId="{EAD4CCDA-06BF-4D2A-B44F-195AEC0B5B22}"/>
          </ac:cxnSpMkLst>
        </pc:cxnChg>
        <pc:cxnChg chg="add">
          <ac:chgData name="Fornito II, Michael J." userId="S::fornitom@my.erau.edu::792b2601-d6cb-4ad7-a889-1c9abf0f50c4" providerId="AD" clId="Web-{897B5877-5A85-47E4-B255-D3DFB2A7ACF2}" dt="2022-02-08T00:45:25.959" v="48"/>
          <ac:cxnSpMkLst>
            <pc:docMk/>
            <pc:sldMk cId="1349124315" sldId="260"/>
            <ac:cxnSpMk id="14" creationId="{F44652EC-C642-4099-9CB1-67BCF3CB5DD3}"/>
          </ac:cxnSpMkLst>
        </pc:cxnChg>
        <pc:cxnChg chg="add del">
          <ac:chgData name="Fornito II, Michael J." userId="S::fornitom@my.erau.edu::792b2601-d6cb-4ad7-a889-1c9abf0f50c4" providerId="AD" clId="Web-{897B5877-5A85-47E4-B255-D3DFB2A7ACF2}" dt="2022-02-08T00:43:46.926" v="5"/>
          <ac:cxnSpMkLst>
            <pc:docMk/>
            <pc:sldMk cId="1349124315" sldId="260"/>
            <ac:cxnSpMk id="17" creationId="{F30BB598-81B4-41BB-BC44-CD9C29AE2EAB}"/>
          </ac:cxnSpMkLst>
        </pc:cxnChg>
      </pc:sldChg>
      <pc:sldChg chg="addSp delSp modSp mod setBg">
        <pc:chgData name="Fornito II, Michael J." userId="S::fornitom@my.erau.edu::792b2601-d6cb-4ad7-a889-1c9abf0f50c4" providerId="AD" clId="Web-{897B5877-5A85-47E4-B255-D3DFB2A7ACF2}" dt="2022-02-08T00:44:48.724" v="35"/>
        <pc:sldMkLst>
          <pc:docMk/>
          <pc:sldMk cId="1382053713" sldId="264"/>
        </pc:sldMkLst>
        <pc:spChg chg="mod">
          <ac:chgData name="Fornito II, Michael J." userId="S::fornitom@my.erau.edu::792b2601-d6cb-4ad7-a889-1c9abf0f50c4" providerId="AD" clId="Web-{897B5877-5A85-47E4-B255-D3DFB2A7ACF2}" dt="2022-02-08T00:44:45.974" v="34"/>
          <ac:spMkLst>
            <pc:docMk/>
            <pc:sldMk cId="1382053713" sldId="264"/>
            <ac:spMk id="2" creationId="{AE12B38D-EC3A-449F-A286-B148C9E64A6D}"/>
          </ac:spMkLst>
        </pc:spChg>
        <pc:spChg chg="mod">
          <ac:chgData name="Fornito II, Michael J." userId="S::fornitom@my.erau.edu::792b2601-d6cb-4ad7-a889-1c9abf0f50c4" providerId="AD" clId="Web-{897B5877-5A85-47E4-B255-D3DFB2A7ACF2}" dt="2022-02-08T00:44:45.974" v="34"/>
          <ac:spMkLst>
            <pc:docMk/>
            <pc:sldMk cId="1382053713" sldId="264"/>
            <ac:spMk id="10" creationId="{694E8EE1-9F08-4AEA-8781-9456A275EF16}"/>
          </ac:spMkLst>
        </pc:spChg>
        <pc:spChg chg="add del">
          <ac:chgData name="Fornito II, Michael J." userId="S::fornitom@my.erau.edu::792b2601-d6cb-4ad7-a889-1c9abf0f50c4" providerId="AD" clId="Web-{897B5877-5A85-47E4-B255-D3DFB2A7ACF2}" dt="2022-02-08T00:44:45.974" v="34"/>
          <ac:spMkLst>
            <pc:docMk/>
            <pc:sldMk cId="1382053713" sldId="264"/>
            <ac:spMk id="15" creationId="{BF02845A-8571-40C5-9F56-8F9B3F7C4E4C}"/>
          </ac:spMkLst>
        </pc:spChg>
        <pc:picChg chg="add del mod">
          <ac:chgData name="Fornito II, Michael J." userId="S::fornitom@my.erau.edu::792b2601-d6cb-4ad7-a889-1c9abf0f50c4" providerId="AD" clId="Web-{897B5877-5A85-47E4-B255-D3DFB2A7ACF2}" dt="2022-02-08T00:44:48.724" v="35"/>
          <ac:picMkLst>
            <pc:docMk/>
            <pc:sldMk cId="1382053713" sldId="264"/>
            <ac:picMk id="3" creationId="{447535C7-3ACC-4BC3-8F85-03388F419CA9}"/>
          </ac:picMkLst>
        </pc:picChg>
        <pc:picChg chg="add del mod">
          <ac:chgData name="Fornito II, Michael J." userId="S::fornitom@my.erau.edu::792b2601-d6cb-4ad7-a889-1c9abf0f50c4" providerId="AD" clId="Web-{897B5877-5A85-47E4-B255-D3DFB2A7ACF2}" dt="2022-02-08T00:44:43.583" v="32"/>
          <ac:picMkLst>
            <pc:docMk/>
            <pc:sldMk cId="1382053713" sldId="264"/>
            <ac:picMk id="4" creationId="{40BEE2E1-F6D9-4805-979A-D1BBDBC7AFF7}"/>
          </ac:picMkLst>
        </pc:picChg>
        <pc:cxnChg chg="add del">
          <ac:chgData name="Fornito II, Michael J." userId="S::fornitom@my.erau.edu::792b2601-d6cb-4ad7-a889-1c9abf0f50c4" providerId="AD" clId="Web-{897B5877-5A85-47E4-B255-D3DFB2A7ACF2}" dt="2022-02-08T00:44:45.974" v="34"/>
          <ac:cxnSpMkLst>
            <pc:docMk/>
            <pc:sldMk cId="1382053713" sldId="264"/>
            <ac:cxnSpMk id="17" creationId="{F30BB598-81B4-41BB-BC44-CD9C29AE2EAB}"/>
          </ac:cxnSpMkLst>
        </pc:cxnChg>
      </pc:sldChg>
      <pc:sldChg chg="addSp delSp modSp del">
        <pc:chgData name="Fornito II, Michael J." userId="S::fornitom@my.erau.edu::792b2601-d6cb-4ad7-a889-1c9abf0f50c4" providerId="AD" clId="Web-{897B5877-5A85-47E4-B255-D3DFB2A7ACF2}" dt="2022-02-08T00:43:31.473" v="1"/>
        <pc:sldMkLst>
          <pc:docMk/>
          <pc:sldMk cId="1062451189" sldId="273"/>
        </pc:sldMkLst>
        <pc:spChg chg="add mod">
          <ac:chgData name="Fornito II, Michael J." userId="S::fornitom@my.erau.edu::792b2601-d6cb-4ad7-a889-1c9abf0f50c4" providerId="AD" clId="Web-{897B5877-5A85-47E4-B255-D3DFB2A7ACF2}" dt="2022-02-08T00:43:25.691" v="0"/>
          <ac:spMkLst>
            <pc:docMk/>
            <pc:sldMk cId="1062451189" sldId="273"/>
            <ac:spMk id="5" creationId="{1C1BC8B3-2A6F-4B20-BA39-93534D31E717}"/>
          </ac:spMkLst>
        </pc:spChg>
        <pc:picChg chg="del">
          <ac:chgData name="Fornito II, Michael J." userId="S::fornitom@my.erau.edu::792b2601-d6cb-4ad7-a889-1c9abf0f50c4" providerId="AD" clId="Web-{897B5877-5A85-47E4-B255-D3DFB2A7ACF2}" dt="2022-02-08T00:43:25.691" v="0"/>
          <ac:picMkLst>
            <pc:docMk/>
            <pc:sldMk cId="1062451189" sldId="273"/>
            <ac:picMk id="4" creationId="{EA18FF3A-DA27-4552-BA79-26FA7C164451}"/>
          </ac:picMkLst>
        </pc:picChg>
      </pc:sldChg>
    </pc:docChg>
  </pc:docChgLst>
  <pc:docChgLst>
    <pc:chgData name="Zang, Jungwon" userId="S::zangj@my.erau.edu::8529b35b-a0ae-4be6-a335-b25b8327f51e" providerId="AD" clId="Web-{A8311BB6-0554-42CF-A5CD-C1CF893B0EB7}"/>
    <pc:docChg chg="modSld">
      <pc:chgData name="Zang, Jungwon" userId="S::zangj@my.erau.edu::8529b35b-a0ae-4be6-a335-b25b8327f51e" providerId="AD" clId="Web-{A8311BB6-0554-42CF-A5CD-C1CF893B0EB7}" dt="2022-02-27T01:15:18.015" v="1"/>
      <pc:docMkLst>
        <pc:docMk/>
      </pc:docMkLst>
      <pc:sldChg chg="addSp modSp mod setBg">
        <pc:chgData name="Zang, Jungwon" userId="S::zangj@my.erau.edu::8529b35b-a0ae-4be6-a335-b25b8327f51e" providerId="AD" clId="Web-{A8311BB6-0554-42CF-A5CD-C1CF893B0EB7}" dt="2022-02-27T01:15:18.015" v="1"/>
        <pc:sldMkLst>
          <pc:docMk/>
          <pc:sldMk cId="1441470475" sldId="278"/>
        </pc:sldMkLst>
        <pc:spChg chg="mod">
          <ac:chgData name="Zang, Jungwon" userId="S::zangj@my.erau.edu::8529b35b-a0ae-4be6-a335-b25b8327f51e" providerId="AD" clId="Web-{A8311BB6-0554-42CF-A5CD-C1CF893B0EB7}" dt="2022-02-27T01:15:18.015" v="1"/>
          <ac:spMkLst>
            <pc:docMk/>
            <pc:sldMk cId="1441470475" sldId="278"/>
            <ac:spMk id="2" creationId="{7984CE61-16C6-4267-AAA6-9167CAB16D85}"/>
          </ac:spMkLst>
        </pc:spChg>
        <pc:spChg chg="mod ord">
          <ac:chgData name="Zang, Jungwon" userId="S::zangj@my.erau.edu::8529b35b-a0ae-4be6-a335-b25b8327f51e" providerId="AD" clId="Web-{A8311BB6-0554-42CF-A5CD-C1CF893B0EB7}" dt="2022-02-27T01:15:18.015" v="1"/>
          <ac:spMkLst>
            <pc:docMk/>
            <pc:sldMk cId="1441470475" sldId="278"/>
            <ac:spMk id="3" creationId="{FF25666F-3379-4A50-B449-4BCAAA1166AE}"/>
          </ac:spMkLst>
        </pc:spChg>
        <pc:spChg chg="add">
          <ac:chgData name="Zang, Jungwon" userId="S::zangj@my.erau.edu::8529b35b-a0ae-4be6-a335-b25b8327f51e" providerId="AD" clId="Web-{A8311BB6-0554-42CF-A5CD-C1CF893B0EB7}" dt="2022-02-27T01:15:18.015" v="1"/>
          <ac:spMkLst>
            <pc:docMk/>
            <pc:sldMk cId="1441470475" sldId="278"/>
            <ac:spMk id="9" creationId="{BF02845A-8571-40C5-9F56-8F9B3F7C4E4C}"/>
          </ac:spMkLst>
        </pc:spChg>
        <pc:picChg chg="add mod">
          <ac:chgData name="Zang, Jungwon" userId="S::zangj@my.erau.edu::8529b35b-a0ae-4be6-a335-b25b8327f51e" providerId="AD" clId="Web-{A8311BB6-0554-42CF-A5CD-C1CF893B0EB7}" dt="2022-02-27T01:15:18.015" v="1"/>
          <ac:picMkLst>
            <pc:docMk/>
            <pc:sldMk cId="1441470475" sldId="278"/>
            <ac:picMk id="4" creationId="{DD7DDCE9-8D11-4A9A-A89B-0EAC6EC9ED63}"/>
          </ac:picMkLst>
        </pc:picChg>
        <pc:cxnChg chg="add">
          <ac:chgData name="Zang, Jungwon" userId="S::zangj@my.erau.edu::8529b35b-a0ae-4be6-a335-b25b8327f51e" providerId="AD" clId="Web-{A8311BB6-0554-42CF-A5CD-C1CF893B0EB7}" dt="2022-02-27T01:15:18.015" v="1"/>
          <ac:cxnSpMkLst>
            <pc:docMk/>
            <pc:sldMk cId="1441470475" sldId="278"/>
            <ac:cxnSpMk id="11" creationId="{F30BB598-81B4-41BB-BC44-CD9C29AE2EAB}"/>
          </ac:cxnSpMkLst>
        </pc:cxnChg>
      </pc:sldChg>
    </pc:docChg>
  </pc:docChgLst>
  <pc:docChgLst>
    <pc:chgData name="Zang, Jungwon" userId="S::zangj@my.erau.edu::8529b35b-a0ae-4be6-a335-b25b8327f51e" providerId="AD" clId="Web-{48A1006B-87C7-4889-8D35-CBAA5EAD0C85}"/>
    <pc:docChg chg="modSld">
      <pc:chgData name="Zang, Jungwon" userId="S::zangj@my.erau.edu::8529b35b-a0ae-4be6-a335-b25b8327f51e" providerId="AD" clId="Web-{48A1006B-87C7-4889-8D35-CBAA5EAD0C85}" dt="2022-02-28T15:15:08.470" v="21"/>
      <pc:docMkLst>
        <pc:docMk/>
      </pc:docMkLst>
      <pc:sldChg chg="addSp delSp modSp addAnim delAnim">
        <pc:chgData name="Zang, Jungwon" userId="S::zangj@my.erau.edu::8529b35b-a0ae-4be6-a335-b25b8327f51e" providerId="AD" clId="Web-{48A1006B-87C7-4889-8D35-CBAA5EAD0C85}" dt="2022-02-28T15:15:08.470" v="21"/>
        <pc:sldMkLst>
          <pc:docMk/>
          <pc:sldMk cId="1110238313" sldId="279"/>
        </pc:sldMkLst>
        <pc:spChg chg="mod">
          <ac:chgData name="Zang, Jungwon" userId="S::zangj@my.erau.edu::8529b35b-a0ae-4be6-a335-b25b8327f51e" providerId="AD" clId="Web-{48A1006B-87C7-4889-8D35-CBAA5EAD0C85}" dt="2022-02-28T15:14:56.657" v="17" actId="1076"/>
          <ac:spMkLst>
            <pc:docMk/>
            <pc:sldMk cId="1110238313" sldId="279"/>
            <ac:spMk id="3" creationId="{B744E78E-315D-48A5-B99F-787B452838BD}"/>
          </ac:spMkLst>
        </pc:spChg>
        <pc:spChg chg="add mod">
          <ac:chgData name="Zang, Jungwon" userId="S::zangj@my.erau.edu::8529b35b-a0ae-4be6-a335-b25b8327f51e" providerId="AD" clId="Web-{48A1006B-87C7-4889-8D35-CBAA5EAD0C85}" dt="2022-02-28T15:15:02.501" v="19" actId="1076"/>
          <ac:spMkLst>
            <pc:docMk/>
            <pc:sldMk cId="1110238313" sldId="279"/>
            <ac:spMk id="4" creationId="{A0F37B98-B266-4A33-A7D0-916F6C9D31E4}"/>
          </ac:spMkLst>
        </pc:spChg>
        <pc:spChg chg="add del">
          <ac:chgData name="Zang, Jungwon" userId="S::zangj@my.erau.edu::8529b35b-a0ae-4be6-a335-b25b8327f51e" providerId="AD" clId="Web-{48A1006B-87C7-4889-8D35-CBAA5EAD0C85}" dt="2022-02-28T15:15:08.470" v="21"/>
          <ac:spMkLst>
            <pc:docMk/>
            <pc:sldMk cId="1110238313" sldId="279"/>
            <ac:spMk id="5" creationId="{9FC3D95F-B5D2-47B0-800A-E4A56E68A580}"/>
          </ac:spMkLst>
        </pc:spChg>
        <pc:picChg chg="mod">
          <ac:chgData name="Zang, Jungwon" userId="S::zangj@my.erau.edu::8529b35b-a0ae-4be6-a335-b25b8327f51e" providerId="AD" clId="Web-{48A1006B-87C7-4889-8D35-CBAA5EAD0C85}" dt="2022-02-28T15:14:58.626" v="18" actId="1076"/>
          <ac:picMkLst>
            <pc:docMk/>
            <pc:sldMk cId="1110238313" sldId="279"/>
            <ac:picMk id="15" creationId="{8CCCADE9-A38C-46DD-A221-D5BBE73BF5D4}"/>
          </ac:picMkLst>
        </pc:picChg>
      </pc:sldChg>
    </pc:docChg>
  </pc:docChgLst>
  <pc:docChgLst>
    <pc:chgData name="Rajendran, Krysh M." userId="S::rajendrk@my.erau.edu::0621ee3a-d769-4496-aa34-94c13735b719" providerId="AD" clId="Web-{D28ED206-33EA-48B9-951B-E4E42F903538}"/>
    <pc:docChg chg="modSld">
      <pc:chgData name="Rajendran, Krysh M." userId="S::rajendrk@my.erau.edu::0621ee3a-d769-4496-aa34-94c13735b719" providerId="AD" clId="Web-{D28ED206-33EA-48B9-951B-E4E42F903538}" dt="2022-02-28T19:41:23.327" v="85" actId="20577"/>
      <pc:docMkLst>
        <pc:docMk/>
      </pc:docMkLst>
      <pc:sldChg chg="modSp">
        <pc:chgData name="Rajendran, Krysh M." userId="S::rajendrk@my.erau.edu::0621ee3a-d769-4496-aa34-94c13735b719" providerId="AD" clId="Web-{D28ED206-33EA-48B9-951B-E4E42F903538}" dt="2022-02-28T19:41:23.327" v="85" actId="20577"/>
        <pc:sldMkLst>
          <pc:docMk/>
          <pc:sldMk cId="1110238313" sldId="279"/>
        </pc:sldMkLst>
        <pc:spChg chg="mod">
          <ac:chgData name="Rajendran, Krysh M." userId="S::rajendrk@my.erau.edu::0621ee3a-d769-4496-aa34-94c13735b719" providerId="AD" clId="Web-{D28ED206-33EA-48B9-951B-E4E42F903538}" dt="2022-02-28T19:41:23.327" v="85" actId="20577"/>
          <ac:spMkLst>
            <pc:docMk/>
            <pc:sldMk cId="1110238313" sldId="279"/>
            <ac:spMk id="3" creationId="{B744E78E-315D-48A5-B99F-787B452838BD}"/>
          </ac:spMkLst>
        </pc:spChg>
      </pc:sldChg>
    </pc:docChg>
  </pc:docChgLst>
  <pc:docChgLst>
    <pc:chgData name="Zang, Jungwon" userId="S::zangj@my.erau.edu::8529b35b-a0ae-4be6-a335-b25b8327f51e" providerId="AD" clId="Web-{8414B230-959E-4AE2-91B4-E4B716F8D7B3}"/>
    <pc:docChg chg="addSld modSld sldOrd">
      <pc:chgData name="Zang, Jungwon" userId="S::zangj@my.erau.edu::8529b35b-a0ae-4be6-a335-b25b8327f51e" providerId="AD" clId="Web-{8414B230-959E-4AE2-91B4-E4B716F8D7B3}" dt="2022-02-13T15:33:12.391" v="222" actId="20577"/>
      <pc:docMkLst>
        <pc:docMk/>
      </pc:docMkLst>
      <pc:sldChg chg="modSp">
        <pc:chgData name="Zang, Jungwon" userId="S::zangj@my.erau.edu::8529b35b-a0ae-4be6-a335-b25b8327f51e" providerId="AD" clId="Web-{8414B230-959E-4AE2-91B4-E4B716F8D7B3}" dt="2022-02-13T15:32:00.749" v="187" actId="20577"/>
        <pc:sldMkLst>
          <pc:docMk/>
          <pc:sldMk cId="1272785450" sldId="259"/>
        </pc:sldMkLst>
        <pc:spChg chg="mod">
          <ac:chgData name="Zang, Jungwon" userId="S::zangj@my.erau.edu::8529b35b-a0ae-4be6-a335-b25b8327f51e" providerId="AD" clId="Web-{8414B230-959E-4AE2-91B4-E4B716F8D7B3}" dt="2022-02-13T15:32:00.749" v="187" actId="20577"/>
          <ac:spMkLst>
            <pc:docMk/>
            <pc:sldMk cId="1272785450" sldId="259"/>
            <ac:spMk id="2" creationId="{1E45854F-6A36-47A9-A8C9-2026DA64E2B7}"/>
          </ac:spMkLst>
        </pc:spChg>
      </pc:sldChg>
      <pc:sldChg chg="modSp">
        <pc:chgData name="Zang, Jungwon" userId="S::zangj@my.erau.edu::8529b35b-a0ae-4be6-a335-b25b8327f51e" providerId="AD" clId="Web-{8414B230-959E-4AE2-91B4-E4B716F8D7B3}" dt="2022-02-13T15:27:24.634" v="66" actId="20577"/>
        <pc:sldMkLst>
          <pc:docMk/>
          <pc:sldMk cId="1495703755" sldId="262"/>
        </pc:sldMkLst>
        <pc:spChg chg="mod">
          <ac:chgData name="Zang, Jungwon" userId="S::zangj@my.erau.edu::8529b35b-a0ae-4be6-a335-b25b8327f51e" providerId="AD" clId="Web-{8414B230-959E-4AE2-91B4-E4B716F8D7B3}" dt="2022-02-13T15:26:36.180" v="32" actId="20577"/>
          <ac:spMkLst>
            <pc:docMk/>
            <pc:sldMk cId="1495703755" sldId="262"/>
            <ac:spMk id="53" creationId="{56800E70-0108-488A-A84C-B3E38395F94C}"/>
          </ac:spMkLst>
        </pc:spChg>
        <pc:spChg chg="mod">
          <ac:chgData name="Zang, Jungwon" userId="S::zangj@my.erau.edu::8529b35b-a0ae-4be6-a335-b25b8327f51e" providerId="AD" clId="Web-{8414B230-959E-4AE2-91B4-E4B716F8D7B3}" dt="2022-02-13T15:27:24.634" v="66" actId="20577"/>
          <ac:spMkLst>
            <pc:docMk/>
            <pc:sldMk cId="1495703755" sldId="262"/>
            <ac:spMk id="58" creationId="{92095B27-8F7A-4721-977B-484FF461D137}"/>
          </ac:spMkLst>
        </pc:spChg>
      </pc:sldChg>
      <pc:sldChg chg="modSp">
        <pc:chgData name="Zang, Jungwon" userId="S::zangj@my.erau.edu::8529b35b-a0ae-4be6-a335-b25b8327f51e" providerId="AD" clId="Web-{8414B230-959E-4AE2-91B4-E4B716F8D7B3}" dt="2022-02-13T15:30:01.293" v="156" actId="20577"/>
        <pc:sldMkLst>
          <pc:docMk/>
          <pc:sldMk cId="1612106096" sldId="270"/>
        </pc:sldMkLst>
        <pc:spChg chg="mod">
          <ac:chgData name="Zang, Jungwon" userId="S::zangj@my.erau.edu::8529b35b-a0ae-4be6-a335-b25b8327f51e" providerId="AD" clId="Web-{8414B230-959E-4AE2-91B4-E4B716F8D7B3}" dt="2022-02-13T15:29:57.528" v="155" actId="20577"/>
          <ac:spMkLst>
            <pc:docMk/>
            <pc:sldMk cId="1612106096" sldId="270"/>
            <ac:spMk id="3" creationId="{0324B3BD-D2EA-4E80-B37B-E28C45F2C30D}"/>
          </ac:spMkLst>
        </pc:spChg>
        <pc:spChg chg="mod">
          <ac:chgData name="Zang, Jungwon" userId="S::zangj@my.erau.edu::8529b35b-a0ae-4be6-a335-b25b8327f51e" providerId="AD" clId="Web-{8414B230-959E-4AE2-91B4-E4B716F8D7B3}" dt="2022-02-13T15:30:01.293" v="156" actId="20577"/>
          <ac:spMkLst>
            <pc:docMk/>
            <pc:sldMk cId="1612106096" sldId="270"/>
            <ac:spMk id="8" creationId="{8AE9E524-39E5-4952-BC34-A47DDAC37CA6}"/>
          </ac:spMkLst>
        </pc:spChg>
        <pc:spChg chg="mod">
          <ac:chgData name="Zang, Jungwon" userId="S::zangj@my.erau.edu::8529b35b-a0ae-4be6-a335-b25b8327f51e" providerId="AD" clId="Web-{8414B230-959E-4AE2-91B4-E4B716F8D7B3}" dt="2022-02-13T15:28:09.932" v="74" actId="1076"/>
          <ac:spMkLst>
            <pc:docMk/>
            <pc:sldMk cId="1612106096" sldId="270"/>
            <ac:spMk id="20" creationId="{4CDE3A3D-119B-4FC4-B4CF-A361DC1C11A9}"/>
          </ac:spMkLst>
        </pc:spChg>
        <pc:spChg chg="mod">
          <ac:chgData name="Zang, Jungwon" userId="S::zangj@my.erau.edu::8529b35b-a0ae-4be6-a335-b25b8327f51e" providerId="AD" clId="Web-{8414B230-959E-4AE2-91B4-E4B716F8D7B3}" dt="2022-02-13T15:29:16.715" v="117" actId="20577"/>
          <ac:spMkLst>
            <pc:docMk/>
            <pc:sldMk cId="1612106096" sldId="270"/>
            <ac:spMk id="25" creationId="{6710716C-9046-4857-AA77-04D1EECA72BF}"/>
          </ac:spMkLst>
        </pc:spChg>
        <pc:picChg chg="mod">
          <ac:chgData name="Zang, Jungwon" userId="S::zangj@my.erau.edu::8529b35b-a0ae-4be6-a335-b25b8327f51e" providerId="AD" clId="Web-{8414B230-959E-4AE2-91B4-E4B716F8D7B3}" dt="2022-02-13T15:27:55.432" v="71" actId="1076"/>
          <ac:picMkLst>
            <pc:docMk/>
            <pc:sldMk cId="1612106096" sldId="270"/>
            <ac:picMk id="21" creationId="{B19053BE-BF82-4FAD-A63C-5BA725B5FB32}"/>
          </ac:picMkLst>
        </pc:picChg>
        <pc:picChg chg="mod">
          <ac:chgData name="Zang, Jungwon" userId="S::zangj@my.erau.edu::8529b35b-a0ae-4be6-a335-b25b8327f51e" providerId="AD" clId="Web-{8414B230-959E-4AE2-91B4-E4B716F8D7B3}" dt="2022-02-13T15:28:14.370" v="75" actId="1076"/>
          <ac:picMkLst>
            <pc:docMk/>
            <pc:sldMk cId="1612106096" sldId="270"/>
            <ac:picMk id="22" creationId="{EC4198BC-F86B-422F-9A2E-5EE140F86E5A}"/>
          </ac:picMkLst>
        </pc:picChg>
      </pc:sldChg>
      <pc:sldChg chg="modSp">
        <pc:chgData name="Zang, Jungwon" userId="S::zangj@my.erau.edu::8529b35b-a0ae-4be6-a335-b25b8327f51e" providerId="AD" clId="Web-{8414B230-959E-4AE2-91B4-E4B716F8D7B3}" dt="2022-02-13T15:31:21.811" v="184" actId="20577"/>
        <pc:sldMkLst>
          <pc:docMk/>
          <pc:sldMk cId="1649752955" sldId="271"/>
        </pc:sldMkLst>
        <pc:spChg chg="mod">
          <ac:chgData name="Zang, Jungwon" userId="S::zangj@my.erau.edu::8529b35b-a0ae-4be6-a335-b25b8327f51e" providerId="AD" clId="Web-{8414B230-959E-4AE2-91B4-E4B716F8D7B3}" dt="2022-02-13T15:31:21.811" v="184" actId="20577"/>
          <ac:spMkLst>
            <pc:docMk/>
            <pc:sldMk cId="1649752955" sldId="271"/>
            <ac:spMk id="8" creationId="{8AE9E524-39E5-4952-BC34-A47DDAC37CA6}"/>
          </ac:spMkLst>
        </pc:spChg>
      </pc:sldChg>
      <pc:sldChg chg="addSp delSp modSp add mod ord replId setBg">
        <pc:chgData name="Zang, Jungwon" userId="S::zangj@my.erau.edu::8529b35b-a0ae-4be6-a335-b25b8327f51e" providerId="AD" clId="Web-{8414B230-959E-4AE2-91B4-E4B716F8D7B3}" dt="2022-02-13T15:33:12.391" v="222" actId="20577"/>
        <pc:sldMkLst>
          <pc:docMk/>
          <pc:sldMk cId="1618561463" sldId="274"/>
        </pc:sldMkLst>
        <pc:spChg chg="mod">
          <ac:chgData name="Zang, Jungwon" userId="S::zangj@my.erau.edu::8529b35b-a0ae-4be6-a335-b25b8327f51e" providerId="AD" clId="Web-{8414B230-959E-4AE2-91B4-E4B716F8D7B3}" dt="2022-02-13T15:33:12.391" v="222" actId="20577"/>
          <ac:spMkLst>
            <pc:docMk/>
            <pc:sldMk cId="1618561463" sldId="274"/>
            <ac:spMk id="2" creationId="{1E45854F-6A36-47A9-A8C9-2026DA64E2B7}"/>
          </ac:spMkLst>
        </pc:spChg>
        <pc:spChg chg="add">
          <ac:chgData name="Zang, Jungwon" userId="S::zangj@my.erau.edu::8529b35b-a0ae-4be6-a335-b25b8327f51e" providerId="AD" clId="Web-{8414B230-959E-4AE2-91B4-E4B716F8D7B3}" dt="2022-02-13T15:32:45.937" v="204"/>
          <ac:spMkLst>
            <pc:docMk/>
            <pc:sldMk cId="1618561463" sldId="274"/>
            <ac:spMk id="8" creationId="{98C10BD4-F3F8-4089-8DB0-71FB15FD9B0D}"/>
          </ac:spMkLst>
        </pc:spChg>
        <pc:picChg chg="add mod">
          <ac:chgData name="Zang, Jungwon" userId="S::zangj@my.erau.edu::8529b35b-a0ae-4be6-a335-b25b8327f51e" providerId="AD" clId="Web-{8414B230-959E-4AE2-91B4-E4B716F8D7B3}" dt="2022-02-13T15:32:57.312" v="208" actId="1076"/>
          <ac:picMkLst>
            <pc:docMk/>
            <pc:sldMk cId="1618561463" sldId="274"/>
            <ac:picMk id="3" creationId="{C582CC1B-4CF9-4329-867F-83AC9B2978C1}"/>
          </ac:picMkLst>
        </pc:picChg>
        <pc:picChg chg="del">
          <ac:chgData name="Zang, Jungwon" userId="S::zangj@my.erau.edu::8529b35b-a0ae-4be6-a335-b25b8327f51e" providerId="AD" clId="Web-{8414B230-959E-4AE2-91B4-E4B716F8D7B3}" dt="2022-02-13T15:32:20.483" v="198"/>
          <ac:picMkLst>
            <pc:docMk/>
            <pc:sldMk cId="1618561463" sldId="274"/>
            <ac:picMk id="4" creationId="{7C3A3B00-C4C3-49AF-A94E-33614F112208}"/>
          </ac:picMkLst>
        </pc:picChg>
        <pc:cxnChg chg="add">
          <ac:chgData name="Zang, Jungwon" userId="S::zangj@my.erau.edu::8529b35b-a0ae-4be6-a335-b25b8327f51e" providerId="AD" clId="Web-{8414B230-959E-4AE2-91B4-E4B716F8D7B3}" dt="2022-02-13T15:32:45.937" v="204"/>
          <ac:cxnSpMkLst>
            <pc:docMk/>
            <pc:sldMk cId="1618561463" sldId="274"/>
            <ac:cxnSpMk id="10" creationId="{76A5D06F-DF26-4A88-BF73-C1B592E66DF0}"/>
          </ac:cxnSpMkLst>
        </pc:cxnChg>
      </pc:sldChg>
    </pc:docChg>
  </pc:docChgLst>
  <pc:docChgLst>
    <pc:chgData name="Zang, Jungwon" userId="S::zangj@my.erau.edu::8529b35b-a0ae-4be6-a335-b25b8327f51e" providerId="AD" clId="Web-{302DEAC3-EFBD-4115-8018-AB49F404B28B}"/>
    <pc:docChg chg="addSld delSld modSld">
      <pc:chgData name="Zang, Jungwon" userId="S::zangj@my.erau.edu::8529b35b-a0ae-4be6-a335-b25b8327f51e" providerId="AD" clId="Web-{302DEAC3-EFBD-4115-8018-AB49F404B28B}" dt="2022-02-07T01:04:16.952" v="1120" actId="14100"/>
      <pc:docMkLst>
        <pc:docMk/>
      </pc:docMkLst>
      <pc:sldChg chg="addSp delSp modSp add del">
        <pc:chgData name="Zang, Jungwon" userId="S::zangj@my.erau.edu::8529b35b-a0ae-4be6-a335-b25b8327f51e" providerId="AD" clId="Web-{302DEAC3-EFBD-4115-8018-AB49F404B28B}" dt="2022-02-06T23:54:45.898" v="115"/>
        <pc:sldMkLst>
          <pc:docMk/>
          <pc:sldMk cId="398281448" sldId="261"/>
        </pc:sldMkLst>
        <pc:picChg chg="add del mod">
          <ac:chgData name="Zang, Jungwon" userId="S::zangj@my.erau.edu::8529b35b-a0ae-4be6-a335-b25b8327f51e" providerId="AD" clId="Web-{302DEAC3-EFBD-4115-8018-AB49F404B28B}" dt="2022-02-06T23:52:58.423" v="84"/>
          <ac:picMkLst>
            <pc:docMk/>
            <pc:sldMk cId="398281448" sldId="261"/>
            <ac:picMk id="4" creationId="{C0A8AF14-BE35-4FCF-8CB8-FD79C3F5C55A}"/>
          </ac:picMkLst>
        </pc:picChg>
      </pc:sldChg>
      <pc:sldChg chg="addSp delSp modSp mod setBg">
        <pc:chgData name="Zang, Jungwon" userId="S::zangj@my.erau.edu::8529b35b-a0ae-4be6-a335-b25b8327f51e" providerId="AD" clId="Web-{302DEAC3-EFBD-4115-8018-AB49F404B28B}" dt="2022-02-07T00:30:10.326" v="528" actId="1076"/>
        <pc:sldMkLst>
          <pc:docMk/>
          <pc:sldMk cId="1495703755" sldId="262"/>
        </pc:sldMkLst>
        <pc:spChg chg="mod">
          <ac:chgData name="Zang, Jungwon" userId="S::zangj@my.erau.edu::8529b35b-a0ae-4be6-a335-b25b8327f51e" providerId="AD" clId="Web-{302DEAC3-EFBD-4115-8018-AB49F404B28B}" dt="2022-02-07T00:06:17.207" v="182" actId="20577"/>
          <ac:spMkLst>
            <pc:docMk/>
            <pc:sldMk cId="1495703755" sldId="262"/>
            <ac:spMk id="2" creationId="{6320B63A-A575-418F-94AD-D1756D6D9C79}"/>
          </ac:spMkLst>
        </pc:spChg>
        <pc:spChg chg="del mod">
          <ac:chgData name="Zang, Jungwon" userId="S::zangj@my.erau.edu::8529b35b-a0ae-4be6-a335-b25b8327f51e" providerId="AD" clId="Web-{302DEAC3-EFBD-4115-8018-AB49F404B28B}" dt="2022-02-06T23:33:38.583" v="3"/>
          <ac:spMkLst>
            <pc:docMk/>
            <pc:sldMk cId="1495703755" sldId="262"/>
            <ac:spMk id="3" creationId="{FBBF6D19-86F4-467A-831B-4FC0F792F4D1}"/>
          </ac:spMkLst>
        </pc:spChg>
        <pc:spChg chg="add">
          <ac:chgData name="Zang, Jungwon" userId="S::zangj@my.erau.edu::8529b35b-a0ae-4be6-a335-b25b8327f51e" providerId="AD" clId="Web-{302DEAC3-EFBD-4115-8018-AB49F404B28B}" dt="2022-02-06T23:33:21.145" v="1"/>
          <ac:spMkLst>
            <pc:docMk/>
            <pc:sldMk cId="1495703755" sldId="262"/>
            <ac:spMk id="11" creationId="{F69F96FE-C3F5-4F02-8428-78ADCB975ED9}"/>
          </ac:spMkLst>
        </pc:spChg>
        <pc:spChg chg="add">
          <ac:chgData name="Zang, Jungwon" userId="S::zangj@my.erau.edu::8529b35b-a0ae-4be6-a335-b25b8327f51e" providerId="AD" clId="Web-{302DEAC3-EFBD-4115-8018-AB49F404B28B}" dt="2022-02-06T23:33:21.145" v="1"/>
          <ac:spMkLst>
            <pc:docMk/>
            <pc:sldMk cId="1495703755" sldId="262"/>
            <ac:spMk id="13" creationId="{F80C6B76-4D7E-4FE2-84E4-C4734B2B49EE}"/>
          </ac:spMkLst>
        </pc:spChg>
        <pc:spChg chg="add del mod">
          <ac:chgData name="Zang, Jungwon" userId="S::zangj@my.erau.edu::8529b35b-a0ae-4be6-a335-b25b8327f51e" providerId="AD" clId="Web-{302DEAC3-EFBD-4115-8018-AB49F404B28B}" dt="2022-02-07T00:06:18.817" v="185"/>
          <ac:spMkLst>
            <pc:docMk/>
            <pc:sldMk cId="1495703755" sldId="262"/>
            <ac:spMk id="30" creationId="{8802D4FD-35D6-4117-943D-748C305362DA}"/>
          </ac:spMkLst>
        </pc:spChg>
        <pc:spChg chg="add del mod">
          <ac:chgData name="Zang, Jungwon" userId="S::zangj@my.erau.edu::8529b35b-a0ae-4be6-a335-b25b8327f51e" providerId="AD" clId="Web-{302DEAC3-EFBD-4115-8018-AB49F404B28B}" dt="2022-02-07T00:06:21.739" v="188"/>
          <ac:spMkLst>
            <pc:docMk/>
            <pc:sldMk cId="1495703755" sldId="262"/>
            <ac:spMk id="32" creationId="{0B4AD342-1A23-4551-BD54-D77551982FB8}"/>
          </ac:spMkLst>
        </pc:spChg>
        <pc:spChg chg="add del mod">
          <ac:chgData name="Zang, Jungwon" userId="S::zangj@my.erau.edu::8529b35b-a0ae-4be6-a335-b25b8327f51e" providerId="AD" clId="Web-{302DEAC3-EFBD-4115-8018-AB49F404B28B}" dt="2022-02-07T00:28:53.790" v="493"/>
          <ac:spMkLst>
            <pc:docMk/>
            <pc:sldMk cId="1495703755" sldId="262"/>
            <ac:spMk id="39" creationId="{6AFEA31C-26B2-497C-9DE1-2599F9F68630}"/>
          </ac:spMkLst>
        </pc:spChg>
        <pc:spChg chg="add del mod">
          <ac:chgData name="Zang, Jungwon" userId="S::zangj@my.erau.edu::8529b35b-a0ae-4be6-a335-b25b8327f51e" providerId="AD" clId="Web-{302DEAC3-EFBD-4115-8018-AB49F404B28B}" dt="2022-02-07T00:29:37.215" v="516"/>
          <ac:spMkLst>
            <pc:docMk/>
            <pc:sldMk cId="1495703755" sldId="262"/>
            <ac:spMk id="41" creationId="{AC7A6381-9A11-41EC-B0CC-B62B0AADB285}"/>
          </ac:spMkLst>
        </pc:spChg>
        <pc:spChg chg="add del mod">
          <ac:chgData name="Zang, Jungwon" userId="S::zangj@my.erau.edu::8529b35b-a0ae-4be6-a335-b25b8327f51e" providerId="AD" clId="Web-{302DEAC3-EFBD-4115-8018-AB49F404B28B}" dt="2022-02-07T00:28:53.790" v="491"/>
          <ac:spMkLst>
            <pc:docMk/>
            <pc:sldMk cId="1495703755" sldId="262"/>
            <ac:spMk id="46" creationId="{C745A847-CA46-4100-BB9F-38C42BFB11BE}"/>
          </ac:spMkLst>
        </pc:spChg>
        <pc:spChg chg="add del mod">
          <ac:chgData name="Zang, Jungwon" userId="S::zangj@my.erau.edu::8529b35b-a0ae-4be6-a335-b25b8327f51e" providerId="AD" clId="Web-{302DEAC3-EFBD-4115-8018-AB49F404B28B}" dt="2022-02-07T00:24:11.757" v="409"/>
          <ac:spMkLst>
            <pc:docMk/>
            <pc:sldMk cId="1495703755" sldId="262"/>
            <ac:spMk id="47" creationId="{29B79E94-83E2-4574-A2A4-CA5C62EC220A}"/>
          </ac:spMkLst>
        </pc:spChg>
        <pc:spChg chg="add del mod">
          <ac:chgData name="Zang, Jungwon" userId="S::zangj@my.erau.edu::8529b35b-a0ae-4be6-a335-b25b8327f51e" providerId="AD" clId="Web-{302DEAC3-EFBD-4115-8018-AB49F404B28B}" dt="2022-02-07T00:29:37.215" v="514"/>
          <ac:spMkLst>
            <pc:docMk/>
            <pc:sldMk cId="1495703755" sldId="262"/>
            <ac:spMk id="48" creationId="{D5703FF4-BD8C-4D28-A637-568E43F9BB73}"/>
          </ac:spMkLst>
        </pc:spChg>
        <pc:spChg chg="add">
          <ac:chgData name="Zang, Jungwon" userId="S::zangj@my.erau.edu::8529b35b-a0ae-4be6-a335-b25b8327f51e" providerId="AD" clId="Web-{302DEAC3-EFBD-4115-8018-AB49F404B28B}" dt="2022-02-07T00:29:07.978" v="502"/>
          <ac:spMkLst>
            <pc:docMk/>
            <pc:sldMk cId="1495703755" sldId="262"/>
            <ac:spMk id="51" creationId="{CB266892-9381-43D9-8132-BF2976A9BF9B}"/>
          </ac:spMkLst>
        </pc:spChg>
        <pc:spChg chg="add">
          <ac:chgData name="Zang, Jungwon" userId="S::zangj@my.erau.edu::8529b35b-a0ae-4be6-a335-b25b8327f51e" providerId="AD" clId="Web-{302DEAC3-EFBD-4115-8018-AB49F404B28B}" dt="2022-02-07T00:29:07.978" v="502"/>
          <ac:spMkLst>
            <pc:docMk/>
            <pc:sldMk cId="1495703755" sldId="262"/>
            <ac:spMk id="53" creationId="{56800E70-0108-488A-A84C-B3E38395F94C}"/>
          </ac:spMkLst>
        </pc:spChg>
        <pc:spChg chg="add">
          <ac:chgData name="Zang, Jungwon" userId="S::zangj@my.erau.edu::8529b35b-a0ae-4be6-a335-b25b8327f51e" providerId="AD" clId="Web-{302DEAC3-EFBD-4115-8018-AB49F404B28B}" dt="2022-02-07T00:29:53.638" v="524"/>
          <ac:spMkLst>
            <pc:docMk/>
            <pc:sldMk cId="1495703755" sldId="262"/>
            <ac:spMk id="56" creationId="{9BEF82E0-DC5A-485D-A611-13E234A3D191}"/>
          </ac:spMkLst>
        </pc:spChg>
        <pc:spChg chg="add mod">
          <ac:chgData name="Zang, Jungwon" userId="S::zangj@my.erau.edu::8529b35b-a0ae-4be6-a335-b25b8327f51e" providerId="AD" clId="Web-{302DEAC3-EFBD-4115-8018-AB49F404B28B}" dt="2022-02-07T00:30:10.326" v="528" actId="1076"/>
          <ac:spMkLst>
            <pc:docMk/>
            <pc:sldMk cId="1495703755" sldId="262"/>
            <ac:spMk id="58" creationId="{92095B27-8F7A-4721-977B-484FF461D137}"/>
          </ac:spMkLst>
        </pc:spChg>
        <pc:picChg chg="add mod ord">
          <ac:chgData name="Zang, Jungwon" userId="S::zangj@my.erau.edu::8529b35b-a0ae-4be6-a335-b25b8327f51e" providerId="AD" clId="Web-{302DEAC3-EFBD-4115-8018-AB49F404B28B}" dt="2022-02-06T23:47:24.618" v="74" actId="1076"/>
          <ac:picMkLst>
            <pc:docMk/>
            <pc:sldMk cId="1495703755" sldId="262"/>
            <ac:picMk id="4" creationId="{415257B4-9768-4D9A-B090-A6902DF78BCA}"/>
          </ac:picMkLst>
        </pc:picChg>
        <pc:picChg chg="add del mod">
          <ac:chgData name="Zang, Jungwon" userId="S::zangj@my.erau.edu::8529b35b-a0ae-4be6-a335-b25b8327f51e" providerId="AD" clId="Web-{302DEAC3-EFBD-4115-8018-AB49F404B28B}" dt="2022-02-06T23:44:03.012" v="39"/>
          <ac:picMkLst>
            <pc:docMk/>
            <pc:sldMk cId="1495703755" sldId="262"/>
            <ac:picMk id="5" creationId="{350E59F8-53C6-4171-B49C-02F73E0EEE4A}"/>
          </ac:picMkLst>
        </pc:picChg>
        <pc:picChg chg="add del mod">
          <ac:chgData name="Zang, Jungwon" userId="S::zangj@my.erau.edu::8529b35b-a0ae-4be6-a335-b25b8327f51e" providerId="AD" clId="Web-{302DEAC3-EFBD-4115-8018-AB49F404B28B}" dt="2022-02-06T23:44:27.373" v="48"/>
          <ac:picMkLst>
            <pc:docMk/>
            <pc:sldMk cId="1495703755" sldId="262"/>
            <ac:picMk id="6" creationId="{8B715316-D229-46F7-9B32-079207F4007D}"/>
          </ac:picMkLst>
        </pc:picChg>
        <pc:picChg chg="add del mod">
          <ac:chgData name="Zang, Jungwon" userId="S::zangj@my.erau.edu::8529b35b-a0ae-4be6-a335-b25b8327f51e" providerId="AD" clId="Web-{302DEAC3-EFBD-4115-8018-AB49F404B28B}" dt="2022-02-06T23:46:20.223" v="67"/>
          <ac:picMkLst>
            <pc:docMk/>
            <pc:sldMk cId="1495703755" sldId="262"/>
            <ac:picMk id="7" creationId="{10FC7B3B-36F8-4512-B06D-1D07369996CA}"/>
          </ac:picMkLst>
        </pc:picChg>
        <pc:picChg chg="add del mod">
          <ac:chgData name="Zang, Jungwon" userId="S::zangj@my.erau.edu::8529b35b-a0ae-4be6-a335-b25b8327f51e" providerId="AD" clId="Web-{302DEAC3-EFBD-4115-8018-AB49F404B28B}" dt="2022-02-06T23:46:26.349" v="70"/>
          <ac:picMkLst>
            <pc:docMk/>
            <pc:sldMk cId="1495703755" sldId="262"/>
            <ac:picMk id="8" creationId="{05EAA3FA-A903-4B6F-8FAE-E5948608C0B3}"/>
          </ac:picMkLst>
        </pc:picChg>
        <pc:picChg chg="add del mod">
          <ac:chgData name="Zang, Jungwon" userId="S::zangj@my.erau.edu::8529b35b-a0ae-4be6-a335-b25b8327f51e" providerId="AD" clId="Web-{302DEAC3-EFBD-4115-8018-AB49F404B28B}" dt="2022-02-06T23:42:27.865" v="35"/>
          <ac:picMkLst>
            <pc:docMk/>
            <pc:sldMk cId="1495703755" sldId="262"/>
            <ac:picMk id="10" creationId="{ACBD689C-B953-42B4-9C16-6C6E3A045A35}"/>
          </ac:picMkLst>
        </pc:picChg>
        <pc:picChg chg="add del mod">
          <ac:chgData name="Zang, Jungwon" userId="S::zangj@my.erau.edu::8529b35b-a0ae-4be6-a335-b25b8327f51e" providerId="AD" clId="Web-{302DEAC3-EFBD-4115-8018-AB49F404B28B}" dt="2022-02-06T23:56:26.889" v="137"/>
          <ac:picMkLst>
            <pc:docMk/>
            <pc:sldMk cId="1495703755" sldId="262"/>
            <ac:picMk id="12" creationId="{737B0F1C-4238-4C31-A4DA-64DA9ED6EAB0}"/>
          </ac:picMkLst>
        </pc:picChg>
        <pc:picChg chg="add del mod">
          <ac:chgData name="Zang, Jungwon" userId="S::zangj@my.erau.edu::8529b35b-a0ae-4be6-a335-b25b8327f51e" providerId="AD" clId="Web-{302DEAC3-EFBD-4115-8018-AB49F404B28B}" dt="2022-02-06T23:57:05.704" v="150"/>
          <ac:picMkLst>
            <pc:docMk/>
            <pc:sldMk cId="1495703755" sldId="262"/>
            <ac:picMk id="14" creationId="{681E53B1-A339-416A-8651-9FB0E95AECB7}"/>
          </ac:picMkLst>
        </pc:picChg>
        <pc:picChg chg="add del mod">
          <ac:chgData name="Zang, Jungwon" userId="S::zangj@my.erau.edu::8529b35b-a0ae-4be6-a335-b25b8327f51e" providerId="AD" clId="Web-{302DEAC3-EFBD-4115-8018-AB49F404B28B}" dt="2022-02-07T00:06:20.817" v="187"/>
          <ac:picMkLst>
            <pc:docMk/>
            <pc:sldMk cId="1495703755" sldId="262"/>
            <ac:picMk id="16" creationId="{3C943A95-CBDE-4743-9C1A-585EA94919D2}"/>
          </ac:picMkLst>
        </pc:picChg>
        <pc:picChg chg="add del mod">
          <ac:chgData name="Zang, Jungwon" userId="S::zangj@my.erau.edu::8529b35b-a0ae-4be6-a335-b25b8327f51e" providerId="AD" clId="Web-{302DEAC3-EFBD-4115-8018-AB49F404B28B}" dt="2022-02-07T00:06:19.926" v="186"/>
          <ac:picMkLst>
            <pc:docMk/>
            <pc:sldMk cId="1495703755" sldId="262"/>
            <ac:picMk id="17" creationId="{B8202260-B98F-44F5-A274-4B7EBFBC709C}"/>
          </ac:picMkLst>
        </pc:picChg>
        <pc:picChg chg="add del mod">
          <ac:chgData name="Zang, Jungwon" userId="S::zangj@my.erau.edu::8529b35b-a0ae-4be6-a335-b25b8327f51e" providerId="AD" clId="Web-{302DEAC3-EFBD-4115-8018-AB49F404B28B}" dt="2022-02-06T23:55:52.887" v="120"/>
          <ac:picMkLst>
            <pc:docMk/>
            <pc:sldMk cId="1495703755" sldId="262"/>
            <ac:picMk id="18" creationId="{F4BAFD98-C53C-4316-96E3-4AA0E47EF930}"/>
          </ac:picMkLst>
        </pc:picChg>
        <pc:picChg chg="add del mod">
          <ac:chgData name="Zang, Jungwon" userId="S::zangj@my.erau.edu::8529b35b-a0ae-4be6-a335-b25b8327f51e" providerId="AD" clId="Web-{302DEAC3-EFBD-4115-8018-AB49F404B28B}" dt="2022-02-06T23:55:52.887" v="119"/>
          <ac:picMkLst>
            <pc:docMk/>
            <pc:sldMk cId="1495703755" sldId="262"/>
            <ac:picMk id="19" creationId="{D3869590-B577-47D2-A9CA-6E8040773CB2}"/>
          </ac:picMkLst>
        </pc:picChg>
        <pc:picChg chg="add del mod">
          <ac:chgData name="Zang, Jungwon" userId="S::zangj@my.erau.edu::8529b35b-a0ae-4be6-a335-b25b8327f51e" providerId="AD" clId="Web-{302DEAC3-EFBD-4115-8018-AB49F404B28B}" dt="2022-02-06T23:55:49.965" v="118"/>
          <ac:picMkLst>
            <pc:docMk/>
            <pc:sldMk cId="1495703755" sldId="262"/>
            <ac:picMk id="20" creationId="{53413971-B7F9-451D-8D4E-20CF00F25F37}"/>
          </ac:picMkLst>
        </pc:picChg>
        <pc:picChg chg="add del mod">
          <ac:chgData name="Zang, Jungwon" userId="S::zangj@my.erau.edu::8529b35b-a0ae-4be6-a335-b25b8327f51e" providerId="AD" clId="Web-{302DEAC3-EFBD-4115-8018-AB49F404B28B}" dt="2022-02-06T23:55:49.965" v="117"/>
          <ac:picMkLst>
            <pc:docMk/>
            <pc:sldMk cId="1495703755" sldId="262"/>
            <ac:picMk id="21" creationId="{5C6D3678-8888-47D2-9474-28BA532AC691}"/>
          </ac:picMkLst>
        </pc:picChg>
        <pc:picChg chg="add del mod">
          <ac:chgData name="Zang, Jungwon" userId="S::zangj@my.erau.edu::8529b35b-a0ae-4be6-a335-b25b8327f51e" providerId="AD" clId="Web-{302DEAC3-EFBD-4115-8018-AB49F404B28B}" dt="2022-02-06T23:52:45.766" v="81"/>
          <ac:picMkLst>
            <pc:docMk/>
            <pc:sldMk cId="1495703755" sldId="262"/>
            <ac:picMk id="22" creationId="{C308972B-6A23-48F7-A132-18CD28D9C7F9}"/>
          </ac:picMkLst>
        </pc:picChg>
        <pc:picChg chg="add del mod">
          <ac:chgData name="Zang, Jungwon" userId="S::zangj@my.erau.edu::8529b35b-a0ae-4be6-a335-b25b8327f51e" providerId="AD" clId="Web-{302DEAC3-EFBD-4115-8018-AB49F404B28B}" dt="2022-02-06T23:54:34.069" v="108"/>
          <ac:picMkLst>
            <pc:docMk/>
            <pc:sldMk cId="1495703755" sldId="262"/>
            <ac:picMk id="23" creationId="{B9574212-4644-4295-8DC4-45FF512EA363}"/>
          </ac:picMkLst>
        </pc:picChg>
        <pc:picChg chg="add del mod">
          <ac:chgData name="Zang, Jungwon" userId="S::zangj@my.erau.edu::8529b35b-a0ae-4be6-a335-b25b8327f51e" providerId="AD" clId="Web-{302DEAC3-EFBD-4115-8018-AB49F404B28B}" dt="2022-02-06T23:54:34.069" v="107"/>
          <ac:picMkLst>
            <pc:docMk/>
            <pc:sldMk cId="1495703755" sldId="262"/>
            <ac:picMk id="24" creationId="{01CC47BE-7C08-4C6D-921C-0EB95F923F3B}"/>
          </ac:picMkLst>
        </pc:picChg>
        <pc:picChg chg="add del mod">
          <ac:chgData name="Zang, Jungwon" userId="S::zangj@my.erau.edu::8529b35b-a0ae-4be6-a335-b25b8327f51e" providerId="AD" clId="Web-{302DEAC3-EFBD-4115-8018-AB49F404B28B}" dt="2022-02-06T23:54:34.069" v="106"/>
          <ac:picMkLst>
            <pc:docMk/>
            <pc:sldMk cId="1495703755" sldId="262"/>
            <ac:picMk id="25" creationId="{0B98FFB4-6AED-4D5D-983C-2A45598A73D1}"/>
          </ac:picMkLst>
        </pc:picChg>
        <pc:picChg chg="add del mod">
          <ac:chgData name="Zang, Jungwon" userId="S::zangj@my.erau.edu::8529b35b-a0ae-4be6-a335-b25b8327f51e" providerId="AD" clId="Web-{302DEAC3-EFBD-4115-8018-AB49F404B28B}" dt="2022-02-06T23:54:34.069" v="105"/>
          <ac:picMkLst>
            <pc:docMk/>
            <pc:sldMk cId="1495703755" sldId="262"/>
            <ac:picMk id="26" creationId="{A1BCC3BE-40DC-4625-B903-5E480DAAEC90}"/>
          </ac:picMkLst>
        </pc:picChg>
        <pc:picChg chg="add del mod">
          <ac:chgData name="Zang, Jungwon" userId="S::zangj@my.erau.edu::8529b35b-a0ae-4be6-a335-b25b8327f51e" providerId="AD" clId="Web-{302DEAC3-EFBD-4115-8018-AB49F404B28B}" dt="2022-02-06T23:56:43.437" v="143"/>
          <ac:picMkLst>
            <pc:docMk/>
            <pc:sldMk cId="1495703755" sldId="262"/>
            <ac:picMk id="27" creationId="{93492A80-F1AF-45B6-903D-D425E45DC43B}"/>
          </ac:picMkLst>
        </pc:picChg>
        <pc:picChg chg="add del mod">
          <ac:chgData name="Zang, Jungwon" userId="S::zangj@my.erau.edu::8529b35b-a0ae-4be6-a335-b25b8327f51e" providerId="AD" clId="Web-{302DEAC3-EFBD-4115-8018-AB49F404B28B}" dt="2022-02-07T00:06:17.942" v="184"/>
          <ac:picMkLst>
            <pc:docMk/>
            <pc:sldMk cId="1495703755" sldId="262"/>
            <ac:picMk id="28" creationId="{3861FC7F-EE53-45D3-B63E-4CC9AD8FD4DC}"/>
          </ac:picMkLst>
        </pc:picChg>
        <pc:picChg chg="add del mod">
          <ac:chgData name="Zang, Jungwon" userId="S::zangj@my.erau.edu::8529b35b-a0ae-4be6-a335-b25b8327f51e" providerId="AD" clId="Web-{302DEAC3-EFBD-4115-8018-AB49F404B28B}" dt="2022-02-07T00:06:17.270" v="183"/>
          <ac:picMkLst>
            <pc:docMk/>
            <pc:sldMk cId="1495703755" sldId="262"/>
            <ac:picMk id="29" creationId="{9232BF5C-966F-4077-986C-50D22FAF40F4}"/>
          </ac:picMkLst>
        </pc:picChg>
        <pc:picChg chg="add del mod">
          <ac:chgData name="Zang, Jungwon" userId="S::zangj@my.erau.edu::8529b35b-a0ae-4be6-a335-b25b8327f51e" providerId="AD" clId="Web-{302DEAC3-EFBD-4115-8018-AB49F404B28B}" dt="2022-02-06T23:58:47.601" v="166"/>
          <ac:picMkLst>
            <pc:docMk/>
            <pc:sldMk cId="1495703755" sldId="262"/>
            <ac:picMk id="31" creationId="{0E61BC0F-A56E-4E0A-B35A-448A9CC48947}"/>
          </ac:picMkLst>
        </pc:picChg>
        <pc:picChg chg="add del mod">
          <ac:chgData name="Zang, Jungwon" userId="S::zangj@my.erau.edu::8529b35b-a0ae-4be6-a335-b25b8327f51e" providerId="AD" clId="Web-{302DEAC3-EFBD-4115-8018-AB49F404B28B}" dt="2022-02-07T00:28:54.853" v="495"/>
          <ac:picMkLst>
            <pc:docMk/>
            <pc:sldMk cId="1495703755" sldId="262"/>
            <ac:picMk id="33" creationId="{262AB27B-02F4-46E7-BF45-7248182FA0E8}"/>
          </ac:picMkLst>
        </pc:picChg>
        <pc:picChg chg="add del mod">
          <ac:chgData name="Zang, Jungwon" userId="S::zangj@my.erau.edu::8529b35b-a0ae-4be6-a335-b25b8327f51e" providerId="AD" clId="Web-{302DEAC3-EFBD-4115-8018-AB49F404B28B}" dt="2022-02-07T00:29:38.121" v="518"/>
          <ac:picMkLst>
            <pc:docMk/>
            <pc:sldMk cId="1495703755" sldId="262"/>
            <ac:picMk id="34" creationId="{1CA67373-C126-469A-9CD2-D0D4983BDAF2}"/>
          </ac:picMkLst>
        </pc:picChg>
        <pc:picChg chg="add del mod">
          <ac:chgData name="Zang, Jungwon" userId="S::zangj@my.erau.edu::8529b35b-a0ae-4be6-a335-b25b8327f51e" providerId="AD" clId="Web-{302DEAC3-EFBD-4115-8018-AB49F404B28B}" dt="2022-02-07T00:09:56.533" v="215"/>
          <ac:picMkLst>
            <pc:docMk/>
            <pc:sldMk cId="1495703755" sldId="262"/>
            <ac:picMk id="35" creationId="{EFCB608B-9C52-48A6-92B6-1F2865B3ABF2}"/>
          </ac:picMkLst>
        </pc:picChg>
        <pc:picChg chg="add del mod">
          <ac:chgData name="Zang, Jungwon" userId="S::zangj@my.erau.edu::8529b35b-a0ae-4be6-a335-b25b8327f51e" providerId="AD" clId="Web-{302DEAC3-EFBD-4115-8018-AB49F404B28B}" dt="2022-02-07T00:09:15.484" v="208"/>
          <ac:picMkLst>
            <pc:docMk/>
            <pc:sldMk cId="1495703755" sldId="262"/>
            <ac:picMk id="36" creationId="{E93EFB3C-85BF-47C5-9099-A142B69D8B90}"/>
          </ac:picMkLst>
        </pc:picChg>
        <pc:picChg chg="add del mod">
          <ac:chgData name="Zang, Jungwon" userId="S::zangj@my.erau.edu::8529b35b-a0ae-4be6-a335-b25b8327f51e" providerId="AD" clId="Web-{302DEAC3-EFBD-4115-8018-AB49F404B28B}" dt="2022-02-07T00:29:37.215" v="517"/>
          <ac:picMkLst>
            <pc:docMk/>
            <pc:sldMk cId="1495703755" sldId="262"/>
            <ac:picMk id="37" creationId="{F474A024-BD19-44BD-B075-AA05F35C0E4A}"/>
          </ac:picMkLst>
        </pc:picChg>
        <pc:picChg chg="add del mod">
          <ac:chgData name="Zang, Jungwon" userId="S::zangj@my.erau.edu::8529b35b-a0ae-4be6-a335-b25b8327f51e" providerId="AD" clId="Web-{302DEAC3-EFBD-4115-8018-AB49F404B28B}" dt="2022-02-07T00:28:53.790" v="494"/>
          <ac:picMkLst>
            <pc:docMk/>
            <pc:sldMk cId="1495703755" sldId="262"/>
            <ac:picMk id="38" creationId="{6226A12B-37DA-4C39-9A04-DFE9023C5197}"/>
          </ac:picMkLst>
        </pc:picChg>
        <pc:picChg chg="add del mod">
          <ac:chgData name="Zang, Jungwon" userId="S::zangj@my.erau.edu::8529b35b-a0ae-4be6-a335-b25b8327f51e" providerId="AD" clId="Web-{302DEAC3-EFBD-4115-8018-AB49F404B28B}" dt="2022-02-07T00:12:40.637" v="257"/>
          <ac:picMkLst>
            <pc:docMk/>
            <pc:sldMk cId="1495703755" sldId="262"/>
            <ac:picMk id="40" creationId="{F1FF109C-5741-4FD2-A339-2B8FF779F513}"/>
          </ac:picMkLst>
        </pc:picChg>
        <pc:picChg chg="add del mod">
          <ac:chgData name="Zang, Jungwon" userId="S::zangj@my.erau.edu::8529b35b-a0ae-4be6-a335-b25b8327f51e" providerId="AD" clId="Web-{302DEAC3-EFBD-4115-8018-AB49F404B28B}" dt="2022-02-07T00:28:53.790" v="492"/>
          <ac:picMkLst>
            <pc:docMk/>
            <pc:sldMk cId="1495703755" sldId="262"/>
            <ac:picMk id="43" creationId="{1A64BFCA-3869-4D83-BA7F-9ADEB0C9BD71}"/>
          </ac:picMkLst>
        </pc:picChg>
        <pc:picChg chg="add del mod">
          <ac:chgData name="Zang, Jungwon" userId="S::zangj@my.erau.edu::8529b35b-a0ae-4be6-a335-b25b8327f51e" providerId="AD" clId="Web-{302DEAC3-EFBD-4115-8018-AB49F404B28B}" dt="2022-02-07T00:29:37.215" v="515"/>
          <ac:picMkLst>
            <pc:docMk/>
            <pc:sldMk cId="1495703755" sldId="262"/>
            <ac:picMk id="45" creationId="{553CBDD4-CD0B-4B6B-8B5E-40566744644A}"/>
          </ac:picMkLst>
        </pc:picChg>
        <pc:picChg chg="add mod">
          <ac:chgData name="Zang, Jungwon" userId="S::zangj@my.erau.edu::8529b35b-a0ae-4be6-a335-b25b8327f51e" providerId="AD" clId="Web-{302DEAC3-EFBD-4115-8018-AB49F404B28B}" dt="2022-02-07T00:29:49.481" v="522" actId="14100"/>
          <ac:picMkLst>
            <pc:docMk/>
            <pc:sldMk cId="1495703755" sldId="262"/>
            <ac:picMk id="49" creationId="{B3DB6297-4144-4D25-BAB2-762398AFB32B}"/>
          </ac:picMkLst>
        </pc:picChg>
        <pc:picChg chg="add">
          <ac:chgData name="Zang, Jungwon" userId="S::zangj@my.erau.edu::8529b35b-a0ae-4be6-a335-b25b8327f51e" providerId="AD" clId="Web-{302DEAC3-EFBD-4115-8018-AB49F404B28B}" dt="2022-02-07T00:29:07.978" v="502"/>
          <ac:picMkLst>
            <pc:docMk/>
            <pc:sldMk cId="1495703755" sldId="262"/>
            <ac:picMk id="50" creationId="{A4323F3B-9284-4676-A71D-153173E0CD8E}"/>
          </ac:picMkLst>
        </pc:picChg>
        <pc:picChg chg="add">
          <ac:chgData name="Zang, Jungwon" userId="S::zangj@my.erau.edu::8529b35b-a0ae-4be6-a335-b25b8327f51e" providerId="AD" clId="Web-{302DEAC3-EFBD-4115-8018-AB49F404B28B}" dt="2022-02-07T00:29:07.978" v="502"/>
          <ac:picMkLst>
            <pc:docMk/>
            <pc:sldMk cId="1495703755" sldId="262"/>
            <ac:picMk id="52" creationId="{BD47A0DA-B3A7-4451-93C5-D905FF48B52D}"/>
          </ac:picMkLst>
        </pc:picChg>
        <pc:picChg chg="add mod">
          <ac:chgData name="Zang, Jungwon" userId="S::zangj@my.erau.edu::8529b35b-a0ae-4be6-a335-b25b8327f51e" providerId="AD" clId="Web-{302DEAC3-EFBD-4115-8018-AB49F404B28B}" dt="2022-02-07T00:29:52.184" v="523" actId="1076"/>
          <ac:picMkLst>
            <pc:docMk/>
            <pc:sldMk cId="1495703755" sldId="262"/>
            <ac:picMk id="54" creationId="{5B0695C2-21F9-4415-9542-569353DFF773}"/>
          </ac:picMkLst>
        </pc:picChg>
        <pc:picChg chg="add mod">
          <ac:chgData name="Zang, Jungwon" userId="S::zangj@my.erau.edu::8529b35b-a0ae-4be6-a335-b25b8327f51e" providerId="AD" clId="Web-{302DEAC3-EFBD-4115-8018-AB49F404B28B}" dt="2022-02-07T00:30:00.716" v="525" actId="1076"/>
          <ac:picMkLst>
            <pc:docMk/>
            <pc:sldMk cId="1495703755" sldId="262"/>
            <ac:picMk id="55" creationId="{E97F3D69-7E5E-4371-A751-2ACC11CE5881}"/>
          </ac:picMkLst>
        </pc:picChg>
        <pc:picChg chg="add">
          <ac:chgData name="Zang, Jungwon" userId="S::zangj@my.erau.edu::8529b35b-a0ae-4be6-a335-b25b8327f51e" providerId="AD" clId="Web-{302DEAC3-EFBD-4115-8018-AB49F404B28B}" dt="2022-02-07T00:29:53.638" v="524"/>
          <ac:picMkLst>
            <pc:docMk/>
            <pc:sldMk cId="1495703755" sldId="262"/>
            <ac:picMk id="57" creationId="{9121FF9C-71E2-4446-8875-84E9ED18A259}"/>
          </ac:picMkLst>
        </pc:picChg>
        <pc:cxnChg chg="add">
          <ac:chgData name="Zang, Jungwon" userId="S::zangj@my.erau.edu::8529b35b-a0ae-4be6-a335-b25b8327f51e" providerId="AD" clId="Web-{302DEAC3-EFBD-4115-8018-AB49F404B28B}" dt="2022-02-06T23:33:21.145" v="1"/>
          <ac:cxnSpMkLst>
            <pc:docMk/>
            <pc:sldMk cId="1495703755" sldId="262"/>
            <ac:cxnSpMk id="9" creationId="{EAD4CCDA-06BF-4D2A-B44F-195AEC0B5B22}"/>
          </ac:cxnSpMkLst>
        </pc:cxnChg>
        <pc:cxnChg chg="add">
          <ac:chgData name="Zang, Jungwon" userId="S::zangj@my.erau.edu::8529b35b-a0ae-4be6-a335-b25b8327f51e" providerId="AD" clId="Web-{302DEAC3-EFBD-4115-8018-AB49F404B28B}" dt="2022-02-06T23:33:21.145" v="1"/>
          <ac:cxnSpMkLst>
            <pc:docMk/>
            <pc:sldMk cId="1495703755" sldId="262"/>
            <ac:cxnSpMk id="15" creationId="{16BEECB0-0766-4C59-B86E-5D26B7D8EF4D}"/>
          </ac:cxnSpMkLst>
        </pc:cxnChg>
      </pc:sldChg>
      <pc:sldChg chg="add del replId">
        <pc:chgData name="Zang, Jungwon" userId="S::zangj@my.erau.edu::8529b35b-a0ae-4be6-a335-b25b8327f51e" providerId="AD" clId="Web-{302DEAC3-EFBD-4115-8018-AB49F404B28B}" dt="2022-02-07T00:13:35.406" v="279"/>
        <pc:sldMkLst>
          <pc:docMk/>
          <pc:sldMk cId="60799460" sldId="270"/>
        </pc:sldMkLst>
      </pc:sldChg>
      <pc:sldChg chg="addSp delSp modSp add replId">
        <pc:chgData name="Zang, Jungwon" userId="S::zangj@my.erau.edu::8529b35b-a0ae-4be6-a335-b25b8327f51e" providerId="AD" clId="Web-{302DEAC3-EFBD-4115-8018-AB49F404B28B}" dt="2022-02-07T01:01:23.284" v="997" actId="1076"/>
        <pc:sldMkLst>
          <pc:docMk/>
          <pc:sldMk cId="1612106096" sldId="270"/>
        </pc:sldMkLst>
        <pc:spChg chg="add mod">
          <ac:chgData name="Zang, Jungwon" userId="S::zangj@my.erau.edu::8529b35b-a0ae-4be6-a335-b25b8327f51e" providerId="AD" clId="Web-{302DEAC3-EFBD-4115-8018-AB49F404B28B}" dt="2022-02-07T00:45:43.961" v="825" actId="14100"/>
          <ac:spMkLst>
            <pc:docMk/>
            <pc:sldMk cId="1612106096" sldId="270"/>
            <ac:spMk id="8" creationId="{8AE9E524-39E5-4952-BC34-A47DDAC37CA6}"/>
          </ac:spMkLst>
        </pc:spChg>
        <pc:spChg chg="add mod">
          <ac:chgData name="Zang, Jungwon" userId="S::zangj@my.erau.edu::8529b35b-a0ae-4be6-a335-b25b8327f51e" providerId="AD" clId="Web-{302DEAC3-EFBD-4115-8018-AB49F404B28B}" dt="2022-02-07T00:31:59.505" v="564" actId="1076"/>
          <ac:spMkLst>
            <pc:docMk/>
            <pc:sldMk cId="1612106096" sldId="270"/>
            <ac:spMk id="20" creationId="{4CDE3A3D-119B-4FC4-B4CF-A361DC1C11A9}"/>
          </ac:spMkLst>
        </pc:spChg>
        <pc:spChg chg="add mod">
          <ac:chgData name="Zang, Jungwon" userId="S::zangj@my.erau.edu::8529b35b-a0ae-4be6-a335-b25b8327f51e" providerId="AD" clId="Web-{302DEAC3-EFBD-4115-8018-AB49F404B28B}" dt="2022-02-07T01:01:20.315" v="996" actId="1076"/>
          <ac:spMkLst>
            <pc:docMk/>
            <pc:sldMk cId="1612106096" sldId="270"/>
            <ac:spMk id="25" creationId="{6710716C-9046-4857-AA77-04D1EECA72BF}"/>
          </ac:spMkLst>
        </pc:spChg>
        <pc:spChg chg="add del mod">
          <ac:chgData name="Zang, Jungwon" userId="S::zangj@my.erau.edu::8529b35b-a0ae-4be6-a335-b25b8327f51e" providerId="AD" clId="Web-{302DEAC3-EFBD-4115-8018-AB49F404B28B}" dt="2022-02-07T00:30:35.093" v="537"/>
          <ac:spMkLst>
            <pc:docMk/>
            <pc:sldMk cId="1612106096" sldId="270"/>
            <ac:spMk id="39" creationId="{6AFEA31C-26B2-497C-9DE1-2599F9F68630}"/>
          </ac:spMkLst>
        </pc:spChg>
        <pc:spChg chg="del mod">
          <ac:chgData name="Zang, Jungwon" userId="S::zangj@my.erau.edu::8529b35b-a0ae-4be6-a335-b25b8327f51e" providerId="AD" clId="Web-{302DEAC3-EFBD-4115-8018-AB49F404B28B}" dt="2022-02-07T00:31:38.800" v="557"/>
          <ac:spMkLst>
            <pc:docMk/>
            <pc:sldMk cId="1612106096" sldId="270"/>
            <ac:spMk id="41" creationId="{AC7A6381-9A11-41EC-B0CC-B62B0AADB285}"/>
          </ac:spMkLst>
        </pc:spChg>
        <pc:picChg chg="add del mod">
          <ac:chgData name="Zang, Jungwon" userId="S::zangj@my.erau.edu::8529b35b-a0ae-4be6-a335-b25b8327f51e" providerId="AD" clId="Web-{302DEAC3-EFBD-4115-8018-AB49F404B28B}" dt="2022-02-07T00:31:36.113" v="555"/>
          <ac:picMkLst>
            <pc:docMk/>
            <pc:sldMk cId="1612106096" sldId="270"/>
            <ac:picMk id="3" creationId="{EB238E9E-8887-4D3E-984C-C794D65BC58D}"/>
          </ac:picMkLst>
        </pc:picChg>
        <pc:picChg chg="add del mod">
          <ac:chgData name="Zang, Jungwon" userId="S::zangj@my.erau.edu::8529b35b-a0ae-4be6-a335-b25b8327f51e" providerId="AD" clId="Web-{302DEAC3-EFBD-4115-8018-AB49F404B28B}" dt="2022-02-07T00:30:35.093" v="536"/>
          <ac:picMkLst>
            <pc:docMk/>
            <pc:sldMk cId="1612106096" sldId="270"/>
            <ac:picMk id="5" creationId="{082C76BB-FC72-4F69-87DC-6E1603581624}"/>
          </ac:picMkLst>
        </pc:picChg>
        <pc:picChg chg="add del mod">
          <ac:chgData name="Zang, Jungwon" userId="S::zangj@my.erau.edu::8529b35b-a0ae-4be6-a335-b25b8327f51e" providerId="AD" clId="Web-{302DEAC3-EFBD-4115-8018-AB49F404B28B}" dt="2022-02-07T00:30:35.093" v="535"/>
          <ac:picMkLst>
            <pc:docMk/>
            <pc:sldMk cId="1612106096" sldId="270"/>
            <ac:picMk id="6" creationId="{DDE0275B-A703-459A-A56F-F2979200484F}"/>
          </ac:picMkLst>
        </pc:picChg>
        <pc:picChg chg="add mod">
          <ac:chgData name="Zang, Jungwon" userId="S::zangj@my.erau.edu::8529b35b-a0ae-4be6-a335-b25b8327f51e" providerId="AD" clId="Web-{302DEAC3-EFBD-4115-8018-AB49F404B28B}" dt="2022-02-07T00:31:45.910" v="559" actId="14100"/>
          <ac:picMkLst>
            <pc:docMk/>
            <pc:sldMk cId="1612106096" sldId="270"/>
            <ac:picMk id="7" creationId="{82603DA6-0EFA-4EA2-928B-A30FA4B06275}"/>
          </ac:picMkLst>
        </pc:picChg>
        <pc:picChg chg="add del mod">
          <ac:chgData name="Zang, Jungwon" userId="S::zangj@my.erau.edu::8529b35b-a0ae-4be6-a335-b25b8327f51e" providerId="AD" clId="Web-{302DEAC3-EFBD-4115-8018-AB49F404B28B}" dt="2022-02-07T00:31:18.986" v="547"/>
          <ac:picMkLst>
            <pc:docMk/>
            <pc:sldMk cId="1612106096" sldId="270"/>
            <ac:picMk id="17" creationId="{3055F926-4C1D-426B-9D27-0D50937F244E}"/>
          </ac:picMkLst>
        </pc:picChg>
        <pc:picChg chg="add mod">
          <ac:chgData name="Zang, Jungwon" userId="S::zangj@my.erau.edu::8529b35b-a0ae-4be6-a335-b25b8327f51e" providerId="AD" clId="Web-{302DEAC3-EFBD-4115-8018-AB49F404B28B}" dt="2022-02-07T00:35:43.362" v="591" actId="1076"/>
          <ac:picMkLst>
            <pc:docMk/>
            <pc:sldMk cId="1612106096" sldId="270"/>
            <ac:picMk id="21" creationId="{B19053BE-BF82-4FAD-A63C-5BA725B5FB32}"/>
          </ac:picMkLst>
        </pc:picChg>
        <pc:picChg chg="add mod">
          <ac:chgData name="Zang, Jungwon" userId="S::zangj@my.erau.edu::8529b35b-a0ae-4be6-a335-b25b8327f51e" providerId="AD" clId="Web-{302DEAC3-EFBD-4115-8018-AB49F404B28B}" dt="2022-02-07T00:32:06.333" v="566" actId="14100"/>
          <ac:picMkLst>
            <pc:docMk/>
            <pc:sldMk cId="1612106096" sldId="270"/>
            <ac:picMk id="22" creationId="{EC4198BC-F86B-422F-9A2E-5EE140F86E5A}"/>
          </ac:picMkLst>
        </pc:picChg>
        <pc:picChg chg="add mod">
          <ac:chgData name="Zang, Jungwon" userId="S::zangj@my.erau.edu::8529b35b-a0ae-4be6-a335-b25b8327f51e" providerId="AD" clId="Web-{302DEAC3-EFBD-4115-8018-AB49F404B28B}" dt="2022-02-07T01:01:23.284" v="997" actId="1076"/>
          <ac:picMkLst>
            <pc:docMk/>
            <pc:sldMk cId="1612106096" sldId="270"/>
            <ac:picMk id="26" creationId="{BA610023-A17E-4086-995F-44C42E30A16E}"/>
          </ac:picMkLst>
        </pc:picChg>
        <pc:picChg chg="del">
          <ac:chgData name="Zang, Jungwon" userId="S::zangj@my.erau.edu::8529b35b-a0ae-4be6-a335-b25b8327f51e" providerId="AD" clId="Web-{302DEAC3-EFBD-4115-8018-AB49F404B28B}" dt="2022-02-07T00:30:35.953" v="538"/>
          <ac:picMkLst>
            <pc:docMk/>
            <pc:sldMk cId="1612106096" sldId="270"/>
            <ac:picMk id="33" creationId="{262AB27B-02F4-46E7-BF45-7248182FA0E8}"/>
          </ac:picMkLst>
        </pc:picChg>
        <pc:picChg chg="del">
          <ac:chgData name="Zang, Jungwon" userId="S::zangj@my.erau.edu::8529b35b-a0ae-4be6-a335-b25b8327f51e" providerId="AD" clId="Web-{302DEAC3-EFBD-4115-8018-AB49F404B28B}" dt="2022-02-07T00:31:35.034" v="554"/>
          <ac:picMkLst>
            <pc:docMk/>
            <pc:sldMk cId="1612106096" sldId="270"/>
            <ac:picMk id="34" creationId="{1CA67373-C126-469A-9CD2-D0D4983BDAF2}"/>
          </ac:picMkLst>
        </pc:picChg>
        <pc:picChg chg="del">
          <ac:chgData name="Zang, Jungwon" userId="S::zangj@my.erau.edu::8529b35b-a0ae-4be6-a335-b25b8327f51e" providerId="AD" clId="Web-{302DEAC3-EFBD-4115-8018-AB49F404B28B}" dt="2022-02-07T00:13:45.750" v="281"/>
          <ac:picMkLst>
            <pc:docMk/>
            <pc:sldMk cId="1612106096" sldId="270"/>
            <ac:picMk id="37" creationId="{F474A024-BD19-44BD-B075-AA05F35C0E4A}"/>
          </ac:picMkLst>
        </pc:picChg>
        <pc:picChg chg="del">
          <ac:chgData name="Zang, Jungwon" userId="S::zangj@my.erau.edu::8529b35b-a0ae-4be6-a335-b25b8327f51e" providerId="AD" clId="Web-{302DEAC3-EFBD-4115-8018-AB49F404B28B}" dt="2022-02-07T00:14:45.910" v="313"/>
          <ac:picMkLst>
            <pc:docMk/>
            <pc:sldMk cId="1612106096" sldId="270"/>
            <ac:picMk id="38" creationId="{6226A12B-37DA-4C39-9A04-DFE9023C5197}"/>
          </ac:picMkLst>
        </pc:picChg>
      </pc:sldChg>
      <pc:sldChg chg="delSp add del replId">
        <pc:chgData name="Zang, Jungwon" userId="S::zangj@my.erau.edu::8529b35b-a0ae-4be6-a335-b25b8327f51e" providerId="AD" clId="Web-{302DEAC3-EFBD-4115-8018-AB49F404B28B}" dt="2022-02-06T23:57:40.237" v="161"/>
        <pc:sldMkLst>
          <pc:docMk/>
          <pc:sldMk cId="2922366683" sldId="270"/>
        </pc:sldMkLst>
        <pc:picChg chg="del">
          <ac:chgData name="Zang, Jungwon" userId="S::zangj@my.erau.edu::8529b35b-a0ae-4be6-a335-b25b8327f51e" providerId="AD" clId="Web-{302DEAC3-EFBD-4115-8018-AB49F404B28B}" dt="2022-02-06T23:55:57.528" v="124"/>
          <ac:picMkLst>
            <pc:docMk/>
            <pc:sldMk cId="2922366683" sldId="270"/>
            <ac:picMk id="12" creationId="{737B0F1C-4238-4C31-A4DA-64DA9ED6EAB0}"/>
          </ac:picMkLst>
        </pc:picChg>
        <pc:picChg chg="del">
          <ac:chgData name="Zang, Jungwon" userId="S::zangj@my.erau.edu::8529b35b-a0ae-4be6-a335-b25b8327f51e" providerId="AD" clId="Web-{302DEAC3-EFBD-4115-8018-AB49F404B28B}" dt="2022-02-06T23:55:57.528" v="123"/>
          <ac:picMkLst>
            <pc:docMk/>
            <pc:sldMk cId="2922366683" sldId="270"/>
            <ac:picMk id="14" creationId="{681E53B1-A339-416A-8651-9FB0E95AECB7}"/>
          </ac:picMkLst>
        </pc:picChg>
        <pc:picChg chg="del">
          <ac:chgData name="Zang, Jungwon" userId="S::zangj@my.erau.edu::8529b35b-a0ae-4be6-a335-b25b8327f51e" providerId="AD" clId="Web-{302DEAC3-EFBD-4115-8018-AB49F404B28B}" dt="2022-02-06T23:55:57.528" v="122"/>
          <ac:picMkLst>
            <pc:docMk/>
            <pc:sldMk cId="2922366683" sldId="270"/>
            <ac:picMk id="16" creationId="{3C943A95-CBDE-4743-9C1A-585EA94919D2}"/>
          </ac:picMkLst>
        </pc:picChg>
        <pc:picChg chg="del">
          <ac:chgData name="Zang, Jungwon" userId="S::zangj@my.erau.edu::8529b35b-a0ae-4be6-a335-b25b8327f51e" providerId="AD" clId="Web-{302DEAC3-EFBD-4115-8018-AB49F404B28B}" dt="2022-02-06T23:55:57.528" v="121"/>
          <ac:picMkLst>
            <pc:docMk/>
            <pc:sldMk cId="2922366683" sldId="270"/>
            <ac:picMk id="17" creationId="{B8202260-B98F-44F5-A274-4B7EBFBC709C}"/>
          </ac:picMkLst>
        </pc:picChg>
      </pc:sldChg>
      <pc:sldChg chg="add del replId">
        <pc:chgData name="Zang, Jungwon" userId="S::zangj@my.erau.edu::8529b35b-a0ae-4be6-a335-b25b8327f51e" providerId="AD" clId="Web-{302DEAC3-EFBD-4115-8018-AB49F404B28B}" dt="2022-02-06T23:54:39.960" v="110"/>
        <pc:sldMkLst>
          <pc:docMk/>
          <pc:sldMk cId="3358653973" sldId="270"/>
        </pc:sldMkLst>
      </pc:sldChg>
      <pc:sldChg chg="addSp delSp modSp add del replId">
        <pc:chgData name="Zang, Jungwon" userId="S::zangj@my.erau.edu::8529b35b-a0ae-4be6-a335-b25b8327f51e" providerId="AD" clId="Web-{302DEAC3-EFBD-4115-8018-AB49F404B28B}" dt="2022-02-07T00:08:40.482" v="201"/>
        <pc:sldMkLst>
          <pc:docMk/>
          <pc:sldMk cId="1186839024" sldId="271"/>
        </pc:sldMkLst>
        <pc:spChg chg="mod">
          <ac:chgData name="Zang, Jungwon" userId="S::zangj@my.erau.edu::8529b35b-a0ae-4be6-a335-b25b8327f51e" providerId="AD" clId="Web-{302DEAC3-EFBD-4115-8018-AB49F404B28B}" dt="2022-02-07T00:02:17.676" v="178" actId="20577"/>
          <ac:spMkLst>
            <pc:docMk/>
            <pc:sldMk cId="1186839024" sldId="271"/>
            <ac:spMk id="2" creationId="{6320B63A-A575-418F-94AD-D1756D6D9C79}"/>
          </ac:spMkLst>
        </pc:spChg>
        <pc:picChg chg="add mod">
          <ac:chgData name="Zang, Jungwon" userId="S::zangj@my.erau.edu::8529b35b-a0ae-4be6-a335-b25b8327f51e" providerId="AD" clId="Web-{302DEAC3-EFBD-4115-8018-AB49F404B28B}" dt="2022-02-06T23:57:30.299" v="157" actId="1076"/>
          <ac:picMkLst>
            <pc:docMk/>
            <pc:sldMk cId="1186839024" sldId="271"/>
            <ac:picMk id="3" creationId="{951F4F73-CFFD-4386-AE11-9D1FC177F5BF}"/>
          </ac:picMkLst>
        </pc:picChg>
        <pc:picChg chg="add mod">
          <ac:chgData name="Zang, Jungwon" userId="S::zangj@my.erau.edu::8529b35b-a0ae-4be6-a335-b25b8327f51e" providerId="AD" clId="Web-{302DEAC3-EFBD-4115-8018-AB49F404B28B}" dt="2022-02-06T23:57:37.674" v="160" actId="1076"/>
          <ac:picMkLst>
            <pc:docMk/>
            <pc:sldMk cId="1186839024" sldId="271"/>
            <ac:picMk id="5" creationId="{3DD91CE5-5E9D-4328-90C8-A0B72BA7453C}"/>
          </ac:picMkLst>
        </pc:picChg>
        <pc:picChg chg="del">
          <ac:chgData name="Zang, Jungwon" userId="S::zangj@my.erau.edu::8529b35b-a0ae-4be6-a335-b25b8327f51e" providerId="AD" clId="Web-{302DEAC3-EFBD-4115-8018-AB49F404B28B}" dt="2022-02-06T23:57:34.315" v="158"/>
          <ac:picMkLst>
            <pc:docMk/>
            <pc:sldMk cId="1186839024" sldId="271"/>
            <ac:picMk id="17" creationId="{B8202260-B98F-44F5-A274-4B7EBFBC709C}"/>
          </ac:picMkLst>
        </pc:picChg>
        <pc:picChg chg="del">
          <ac:chgData name="Zang, Jungwon" userId="S::zangj@my.erau.edu::8529b35b-a0ae-4be6-a335-b25b8327f51e" providerId="AD" clId="Web-{302DEAC3-EFBD-4115-8018-AB49F404B28B}" dt="2022-02-06T23:57:25.252" v="155"/>
          <ac:picMkLst>
            <pc:docMk/>
            <pc:sldMk cId="1186839024" sldId="271"/>
            <ac:picMk id="29" creationId="{9232BF5C-966F-4077-986C-50D22FAF40F4}"/>
          </ac:picMkLst>
        </pc:picChg>
      </pc:sldChg>
      <pc:sldChg chg="addSp delSp modSp add replId">
        <pc:chgData name="Zang, Jungwon" userId="S::zangj@my.erau.edu::8529b35b-a0ae-4be6-a335-b25b8327f51e" providerId="AD" clId="Web-{302DEAC3-EFBD-4115-8018-AB49F404B28B}" dt="2022-02-07T01:04:16.952" v="1120" actId="14100"/>
        <pc:sldMkLst>
          <pc:docMk/>
          <pc:sldMk cId="1649752955" sldId="271"/>
        </pc:sldMkLst>
        <pc:spChg chg="mod">
          <ac:chgData name="Zang, Jungwon" userId="S::zangj@my.erau.edu::8529b35b-a0ae-4be6-a335-b25b8327f51e" providerId="AD" clId="Web-{302DEAC3-EFBD-4115-8018-AB49F404B28B}" dt="2022-02-07T01:04:16.952" v="1120" actId="14100"/>
          <ac:spMkLst>
            <pc:docMk/>
            <pc:sldMk cId="1649752955" sldId="271"/>
            <ac:spMk id="8" creationId="{8AE9E524-39E5-4952-BC34-A47DDAC37CA6}"/>
          </ac:spMkLst>
        </pc:spChg>
        <pc:spChg chg="mod">
          <ac:chgData name="Zang, Jungwon" userId="S::zangj@my.erau.edu::8529b35b-a0ae-4be6-a335-b25b8327f51e" providerId="AD" clId="Web-{302DEAC3-EFBD-4115-8018-AB49F404B28B}" dt="2022-02-07T01:03:16.698" v="1062" actId="1076"/>
          <ac:spMkLst>
            <pc:docMk/>
            <pc:sldMk cId="1649752955" sldId="271"/>
            <ac:spMk id="20" creationId="{4CDE3A3D-119B-4FC4-B4CF-A361DC1C11A9}"/>
          </ac:spMkLst>
        </pc:spChg>
        <pc:spChg chg="del mod">
          <ac:chgData name="Zang, Jungwon" userId="S::zangj@my.erau.edu::8529b35b-a0ae-4be6-a335-b25b8327f51e" providerId="AD" clId="Web-{302DEAC3-EFBD-4115-8018-AB49F404B28B}" dt="2022-02-07T00:55:17.184" v="864"/>
          <ac:spMkLst>
            <pc:docMk/>
            <pc:sldMk cId="1649752955" sldId="271"/>
            <ac:spMk id="25" creationId="{6710716C-9046-4857-AA77-04D1EECA72BF}"/>
          </ac:spMkLst>
        </pc:spChg>
        <pc:picChg chg="add mod">
          <ac:chgData name="Zang, Jungwon" userId="S::zangj@my.erau.edu::8529b35b-a0ae-4be6-a335-b25b8327f51e" providerId="AD" clId="Web-{302DEAC3-EFBD-4115-8018-AB49F404B28B}" dt="2022-02-07T01:03:18.448" v="1063" actId="1076"/>
          <ac:picMkLst>
            <pc:docMk/>
            <pc:sldMk cId="1649752955" sldId="271"/>
            <ac:picMk id="3" creationId="{AF72F9D5-872D-4FE6-A6A6-688333595578}"/>
          </ac:picMkLst>
        </pc:picChg>
        <pc:picChg chg="mod">
          <ac:chgData name="Zang, Jungwon" userId="S::zangj@my.erau.edu::8529b35b-a0ae-4be6-a335-b25b8327f51e" providerId="AD" clId="Web-{302DEAC3-EFBD-4115-8018-AB49F404B28B}" dt="2022-02-07T00:55:59.186" v="867" actId="1076"/>
          <ac:picMkLst>
            <pc:docMk/>
            <pc:sldMk cId="1649752955" sldId="271"/>
            <ac:picMk id="7" creationId="{82603DA6-0EFA-4EA2-928B-A30FA4B06275}"/>
          </ac:picMkLst>
        </pc:picChg>
        <pc:picChg chg="del">
          <ac:chgData name="Zang, Jungwon" userId="S::zangj@my.erau.edu::8529b35b-a0ae-4be6-a335-b25b8327f51e" providerId="AD" clId="Web-{302DEAC3-EFBD-4115-8018-AB49F404B28B}" dt="2022-02-07T00:54:43.416" v="856"/>
          <ac:picMkLst>
            <pc:docMk/>
            <pc:sldMk cId="1649752955" sldId="271"/>
            <ac:picMk id="21" creationId="{B19053BE-BF82-4FAD-A63C-5BA725B5FB32}"/>
          </ac:picMkLst>
        </pc:picChg>
        <pc:picChg chg="mod">
          <ac:chgData name="Zang, Jungwon" userId="S::zangj@my.erau.edu::8529b35b-a0ae-4be6-a335-b25b8327f51e" providerId="AD" clId="Web-{302DEAC3-EFBD-4115-8018-AB49F404B28B}" dt="2022-02-07T01:03:01.337" v="1056" actId="1076"/>
          <ac:picMkLst>
            <pc:docMk/>
            <pc:sldMk cId="1649752955" sldId="271"/>
            <ac:picMk id="22" creationId="{EC4198BC-F86B-422F-9A2E-5EE140F86E5A}"/>
          </ac:picMkLst>
        </pc:picChg>
      </pc:sldChg>
    </pc:docChg>
  </pc:docChgLst>
  <pc:docChgLst>
    <pc:chgData name="Fornito II, Michael J." userId="S::fornitom@my.erau.edu::792b2601-d6cb-4ad7-a889-1c9abf0f50c4" providerId="AD" clId="Web-{B8255B2C-60F0-4056-AA90-791220773C75}"/>
    <pc:docChg chg="modSld">
      <pc:chgData name="Fornito II, Michael J." userId="S::fornitom@my.erau.edu::792b2601-d6cb-4ad7-a889-1c9abf0f50c4" providerId="AD" clId="Web-{B8255B2C-60F0-4056-AA90-791220773C75}" dt="2022-02-11T20:17:09.788" v="42" actId="1076"/>
      <pc:docMkLst>
        <pc:docMk/>
      </pc:docMkLst>
      <pc:sldChg chg="modSp">
        <pc:chgData name="Fornito II, Michael J." userId="S::fornitom@my.erau.edu::792b2601-d6cb-4ad7-a889-1c9abf0f50c4" providerId="AD" clId="Web-{B8255B2C-60F0-4056-AA90-791220773C75}" dt="2022-02-11T20:14:07.425" v="1" actId="1076"/>
        <pc:sldMkLst>
          <pc:docMk/>
          <pc:sldMk cId="1349124315" sldId="260"/>
        </pc:sldMkLst>
        <pc:spChg chg="mod">
          <ac:chgData name="Fornito II, Michael J." userId="S::fornitom@my.erau.edu::792b2601-d6cb-4ad7-a889-1c9abf0f50c4" providerId="AD" clId="Web-{B8255B2C-60F0-4056-AA90-791220773C75}" dt="2022-02-11T20:14:07.425" v="1" actId="1076"/>
          <ac:spMkLst>
            <pc:docMk/>
            <pc:sldMk cId="1349124315" sldId="260"/>
            <ac:spMk id="8" creationId="{3F7C7751-2770-4F10-BD2B-F642447A50AD}"/>
          </ac:spMkLst>
        </pc:spChg>
      </pc:sldChg>
      <pc:sldChg chg="modSp">
        <pc:chgData name="Fornito II, Michael J." userId="S::fornitom@my.erau.edu::792b2601-d6cb-4ad7-a889-1c9abf0f50c4" providerId="AD" clId="Web-{B8255B2C-60F0-4056-AA90-791220773C75}" dt="2022-02-11T20:14:45.457" v="6" actId="20577"/>
        <pc:sldMkLst>
          <pc:docMk/>
          <pc:sldMk cId="390855071" sldId="267"/>
        </pc:sldMkLst>
        <pc:spChg chg="mod">
          <ac:chgData name="Fornito II, Michael J." userId="S::fornitom@my.erau.edu::792b2601-d6cb-4ad7-a889-1c9abf0f50c4" providerId="AD" clId="Web-{B8255B2C-60F0-4056-AA90-791220773C75}" dt="2022-02-11T20:14:45.457" v="6" actId="20577"/>
          <ac:spMkLst>
            <pc:docMk/>
            <pc:sldMk cId="390855071" sldId="267"/>
            <ac:spMk id="3" creationId="{0FEE2892-7F18-434B-A706-7EB676F4C651}"/>
          </ac:spMkLst>
        </pc:spChg>
      </pc:sldChg>
      <pc:sldChg chg="modSp">
        <pc:chgData name="Fornito II, Michael J." userId="S::fornitom@my.erau.edu::792b2601-d6cb-4ad7-a889-1c9abf0f50c4" providerId="AD" clId="Web-{B8255B2C-60F0-4056-AA90-791220773C75}" dt="2022-02-11T20:17:09.788" v="42" actId="1076"/>
        <pc:sldMkLst>
          <pc:docMk/>
          <pc:sldMk cId="3243853646" sldId="268"/>
        </pc:sldMkLst>
        <pc:graphicFrameChg chg="mod">
          <ac:chgData name="Fornito II, Michael J." userId="S::fornitom@my.erau.edu::792b2601-d6cb-4ad7-a889-1c9abf0f50c4" providerId="AD" clId="Web-{B8255B2C-60F0-4056-AA90-791220773C75}" dt="2022-02-11T20:17:09.788" v="42" actId="1076"/>
          <ac:graphicFrameMkLst>
            <pc:docMk/>
            <pc:sldMk cId="3243853646" sldId="268"/>
            <ac:graphicFrameMk id="5" creationId="{66F5D726-999E-475C-B321-F695E6F356C6}"/>
          </ac:graphicFrameMkLst>
        </pc:graphicFrameChg>
      </pc:sldChg>
      <pc:sldChg chg="modSp">
        <pc:chgData name="Fornito II, Michael J." userId="S::fornitom@my.erau.edu::792b2601-d6cb-4ad7-a889-1c9abf0f50c4" providerId="AD" clId="Web-{B8255B2C-60F0-4056-AA90-791220773C75}" dt="2022-02-11T20:16:23.709" v="40" actId="1076"/>
        <pc:sldMkLst>
          <pc:docMk/>
          <pc:sldMk cId="53474028" sldId="269"/>
        </pc:sldMkLst>
        <pc:spChg chg="mod">
          <ac:chgData name="Fornito II, Michael J." userId="S::fornitom@my.erau.edu::792b2601-d6cb-4ad7-a889-1c9abf0f50c4" providerId="AD" clId="Web-{B8255B2C-60F0-4056-AA90-791220773C75}" dt="2022-02-11T20:16:23.709" v="40" actId="1076"/>
          <ac:spMkLst>
            <pc:docMk/>
            <pc:sldMk cId="53474028" sldId="269"/>
            <ac:spMk id="2" creationId="{70D66568-3834-40DE-9330-7D560804FF30}"/>
          </ac:spMkLst>
        </pc:spChg>
        <pc:spChg chg="mod">
          <ac:chgData name="Fornito II, Michael J." userId="S::fornitom@my.erau.edu::792b2601-d6cb-4ad7-a889-1c9abf0f50c4" providerId="AD" clId="Web-{B8255B2C-60F0-4056-AA90-791220773C75}" dt="2022-02-11T20:16:00.677" v="19" actId="20577"/>
          <ac:spMkLst>
            <pc:docMk/>
            <pc:sldMk cId="53474028" sldId="269"/>
            <ac:spMk id="4" creationId="{53F4CBFA-01AE-47A8-AA7B-4E353ABE43A9}"/>
          </ac:spMkLst>
        </pc:spChg>
      </pc:sldChg>
    </pc:docChg>
  </pc:docChgLst>
  <pc:docChgLst>
    <pc:chgData name="Zang, Jungwon" userId="S::zangj@my.erau.edu::8529b35b-a0ae-4be6-a335-b25b8327f51e" providerId="AD" clId="Web-{20C06A5F-5A8A-42F2-AFC5-B0EB36F1A3DF}"/>
    <pc:docChg chg="modSld">
      <pc:chgData name="Zang, Jungwon" userId="S::zangj@my.erau.edu::8529b35b-a0ae-4be6-a335-b25b8327f51e" providerId="AD" clId="Web-{20C06A5F-5A8A-42F2-AFC5-B0EB36F1A3DF}" dt="2022-02-03T05:01:38.485" v="4" actId="20577"/>
      <pc:docMkLst>
        <pc:docMk/>
      </pc:docMkLst>
      <pc:sldChg chg="modSp">
        <pc:chgData name="Zang, Jungwon" userId="S::zangj@my.erau.edu::8529b35b-a0ae-4be6-a335-b25b8327f51e" providerId="AD" clId="Web-{20C06A5F-5A8A-42F2-AFC5-B0EB36F1A3DF}" dt="2022-02-03T05:01:38.485" v="4" actId="20577"/>
        <pc:sldMkLst>
          <pc:docMk/>
          <pc:sldMk cId="109857222" sldId="256"/>
        </pc:sldMkLst>
        <pc:spChg chg="mod">
          <ac:chgData name="Zang, Jungwon" userId="S::zangj@my.erau.edu::8529b35b-a0ae-4be6-a335-b25b8327f51e" providerId="AD" clId="Web-{20C06A5F-5A8A-42F2-AFC5-B0EB36F1A3DF}" dt="2022-02-03T05:01:38.485" v="4" actId="20577"/>
          <ac:spMkLst>
            <pc:docMk/>
            <pc:sldMk cId="109857222" sldId="256"/>
            <ac:spMk id="3" creationId="{00000000-0000-0000-0000-000000000000}"/>
          </ac:spMkLst>
        </pc:spChg>
      </pc:sldChg>
    </pc:docChg>
  </pc:docChgLst>
  <pc:docChgLst>
    <pc:chgData name="Zang, Jungwon" userId="S::zangj@my.erau.edu::8529b35b-a0ae-4be6-a335-b25b8327f51e" providerId="AD" clId="Web-{3DAB50B4-6CB5-495E-A408-2CACAA961C7E}"/>
    <pc:docChg chg="modSld">
      <pc:chgData name="Zang, Jungwon" userId="S::zangj@my.erau.edu::8529b35b-a0ae-4be6-a335-b25b8327f51e" providerId="AD" clId="Web-{3DAB50B4-6CB5-495E-A408-2CACAA961C7E}" dt="2022-02-27T03:16:40.273" v="72" actId="1076"/>
      <pc:docMkLst>
        <pc:docMk/>
      </pc:docMkLst>
      <pc:sldChg chg="addSp modSp">
        <pc:chgData name="Zang, Jungwon" userId="S::zangj@my.erau.edu::8529b35b-a0ae-4be6-a335-b25b8327f51e" providerId="AD" clId="Web-{3DAB50B4-6CB5-495E-A408-2CACAA961C7E}" dt="2022-02-27T03:16:40.273" v="72" actId="1076"/>
        <pc:sldMkLst>
          <pc:docMk/>
          <pc:sldMk cId="1110238313" sldId="279"/>
        </pc:sldMkLst>
        <pc:spChg chg="add mod">
          <ac:chgData name="Zang, Jungwon" userId="S::zangj@my.erau.edu::8529b35b-a0ae-4be6-a335-b25b8327f51e" providerId="AD" clId="Web-{3DAB50B4-6CB5-495E-A408-2CACAA961C7E}" dt="2022-02-27T03:16:40.273" v="72" actId="1076"/>
          <ac:spMkLst>
            <pc:docMk/>
            <pc:sldMk cId="1110238313" sldId="279"/>
            <ac:spMk id="3" creationId="{B744E78E-315D-48A5-B99F-787B452838BD}"/>
          </ac:spMkLst>
        </pc:spChg>
      </pc:sldChg>
    </pc:docChg>
  </pc:docChgLst>
  <pc:docChgLst>
    <pc:chgData name="Fiello II, Thomas E." userId="S::fiellot@my.erau.edu::dbc188aa-f35d-48aa-9866-84ac34af17b0" providerId="AD" clId="Web-{AABA082D-EBCA-405C-BE85-106270E3932C}"/>
    <pc:docChg chg="addSld modSld sldOrd">
      <pc:chgData name="Fiello II, Thomas E." userId="S::fiellot@my.erau.edu::dbc188aa-f35d-48aa-9866-84ac34af17b0" providerId="AD" clId="Web-{AABA082D-EBCA-405C-BE85-106270E3932C}" dt="2022-02-06T20:48:43.185" v="25"/>
      <pc:docMkLst>
        <pc:docMk/>
      </pc:docMkLst>
      <pc:sldChg chg="ord">
        <pc:chgData name="Fiello II, Thomas E." userId="S::fiellot@my.erau.edu::dbc188aa-f35d-48aa-9866-84ac34af17b0" providerId="AD" clId="Web-{AABA082D-EBCA-405C-BE85-106270E3932C}" dt="2022-02-06T20:47:52.169" v="24"/>
        <pc:sldMkLst>
          <pc:docMk/>
          <pc:sldMk cId="1272785450" sldId="259"/>
        </pc:sldMkLst>
      </pc:sldChg>
      <pc:sldChg chg="modSp">
        <pc:chgData name="Fiello II, Thomas E." userId="S::fiellot@my.erau.edu::dbc188aa-f35d-48aa-9866-84ac34af17b0" providerId="AD" clId="Web-{AABA082D-EBCA-405C-BE85-106270E3932C}" dt="2022-02-06T20:47:11.699" v="20" actId="20577"/>
        <pc:sldMkLst>
          <pc:docMk/>
          <pc:sldMk cId="576601049" sldId="266"/>
        </pc:sldMkLst>
        <pc:spChg chg="mod">
          <ac:chgData name="Fiello II, Thomas E." userId="S::fiellot@my.erau.edu::dbc188aa-f35d-48aa-9866-84ac34af17b0" providerId="AD" clId="Web-{AABA082D-EBCA-405C-BE85-106270E3932C}" dt="2022-02-06T20:47:11.699" v="20" actId="20577"/>
          <ac:spMkLst>
            <pc:docMk/>
            <pc:sldMk cId="576601049" sldId="266"/>
            <ac:spMk id="2" creationId="{9FD8961B-8F9D-4254-A641-4881FAAADCF7}"/>
          </ac:spMkLst>
        </pc:spChg>
        <pc:spChg chg="mod">
          <ac:chgData name="Fiello II, Thomas E." userId="S::fiellot@my.erau.edu::dbc188aa-f35d-48aa-9866-84ac34af17b0" providerId="AD" clId="Web-{AABA082D-EBCA-405C-BE85-106270E3932C}" dt="2022-02-06T20:33:53.585" v="11" actId="20577"/>
          <ac:spMkLst>
            <pc:docMk/>
            <pc:sldMk cId="576601049" sldId="266"/>
            <ac:spMk id="3" creationId="{B454EA69-B3BB-4F23-A7C7-0C52463ACFB7}"/>
          </ac:spMkLst>
        </pc:spChg>
      </pc:sldChg>
      <pc:sldChg chg="addSp add">
        <pc:chgData name="Fiello II, Thomas E." userId="S::fiellot@my.erau.edu::dbc188aa-f35d-48aa-9866-84ac34af17b0" providerId="AD" clId="Web-{AABA082D-EBCA-405C-BE85-106270E3932C}" dt="2022-02-06T20:48:43.185" v="25"/>
        <pc:sldMkLst>
          <pc:docMk/>
          <pc:sldMk cId="390855071" sldId="267"/>
        </pc:sldMkLst>
        <pc:spChg chg="add">
          <ac:chgData name="Fiello II, Thomas E." userId="S::fiellot@my.erau.edu::dbc188aa-f35d-48aa-9866-84ac34af17b0" providerId="AD" clId="Web-{AABA082D-EBCA-405C-BE85-106270E3932C}" dt="2022-02-06T20:48:43.185" v="25"/>
          <ac:spMkLst>
            <pc:docMk/>
            <pc:sldMk cId="390855071" sldId="267"/>
            <ac:spMk id="10" creationId="{BF02845A-8571-40C5-9F56-8F9B3F7C4E4C}"/>
          </ac:spMkLst>
        </pc:spChg>
        <pc:cxnChg chg="add">
          <ac:chgData name="Fiello II, Thomas E." userId="S::fiellot@my.erau.edu::dbc188aa-f35d-48aa-9866-84ac34af17b0" providerId="AD" clId="Web-{AABA082D-EBCA-405C-BE85-106270E3932C}" dt="2022-02-06T20:48:43.185" v="25"/>
          <ac:cxnSpMkLst>
            <pc:docMk/>
            <pc:sldMk cId="390855071" sldId="267"/>
            <ac:cxnSpMk id="12" creationId="{F30BB598-81B4-41BB-BC44-CD9C29AE2EAB}"/>
          </ac:cxnSpMkLst>
        </pc:cxnChg>
      </pc:sldChg>
      <pc:sldChg chg="add">
        <pc:chgData name="Fiello II, Thomas E." userId="S::fiellot@my.erau.edu::dbc188aa-f35d-48aa-9866-84ac34af17b0" providerId="AD" clId="Web-{AABA082D-EBCA-405C-BE85-106270E3932C}" dt="2022-02-06T20:47:40.684" v="22"/>
        <pc:sldMkLst>
          <pc:docMk/>
          <pc:sldMk cId="3243853646" sldId="268"/>
        </pc:sldMkLst>
      </pc:sldChg>
      <pc:sldChg chg="add">
        <pc:chgData name="Fiello II, Thomas E." userId="S::fiellot@my.erau.edu::dbc188aa-f35d-48aa-9866-84ac34af17b0" providerId="AD" clId="Web-{AABA082D-EBCA-405C-BE85-106270E3932C}" dt="2022-02-06T20:47:48.325" v="23"/>
        <pc:sldMkLst>
          <pc:docMk/>
          <pc:sldMk cId="53474028" sldId="269"/>
        </pc:sldMkLst>
      </pc:sldChg>
    </pc:docChg>
  </pc:docChgLst>
  <pc:docChgLst>
    <pc:chgData name="Meyer, Lauren" userId="S::meyerl7@my.erau.edu::8b508f29-3c68-4133-94d7-253856c92d22" providerId="AD" clId="Web-{8AD312E2-BE17-D1E8-F387-772F8793F16C}"/>
    <pc:docChg chg="mod addSld modSld sldOrd">
      <pc:chgData name="Meyer, Lauren" userId="S::meyerl7@my.erau.edu::8b508f29-3c68-4133-94d7-253856c92d22" providerId="AD" clId="Web-{8AD312E2-BE17-D1E8-F387-772F8793F16C}" dt="2022-02-27T16:59:05.416" v="1171" actId="20577"/>
      <pc:docMkLst>
        <pc:docMk/>
      </pc:docMkLst>
      <pc:sldChg chg="modSp ord">
        <pc:chgData name="Meyer, Lauren" userId="S::meyerl7@my.erau.edu::8b508f29-3c68-4133-94d7-253856c92d22" providerId="AD" clId="Web-{8AD312E2-BE17-D1E8-F387-772F8793F16C}" dt="2022-02-27T16:42:04.987" v="554" actId="1076"/>
        <pc:sldMkLst>
          <pc:docMk/>
          <pc:sldMk cId="1272785450" sldId="259"/>
        </pc:sldMkLst>
        <pc:spChg chg="mod">
          <ac:chgData name="Meyer, Lauren" userId="S::meyerl7@my.erau.edu::8b508f29-3c68-4133-94d7-253856c92d22" providerId="AD" clId="Web-{8AD312E2-BE17-D1E8-F387-772F8793F16C}" dt="2022-02-27T16:42:04.987" v="554" actId="1076"/>
          <ac:spMkLst>
            <pc:docMk/>
            <pc:sldMk cId="1272785450" sldId="259"/>
            <ac:spMk id="2" creationId="{1E45854F-6A36-47A9-A8C9-2026DA64E2B7}"/>
          </ac:spMkLst>
        </pc:spChg>
        <pc:picChg chg="mod">
          <ac:chgData name="Meyer, Lauren" userId="S::meyerl7@my.erau.edu::8b508f29-3c68-4133-94d7-253856c92d22" providerId="AD" clId="Web-{8AD312E2-BE17-D1E8-F387-772F8793F16C}" dt="2022-02-27T16:40:23.860" v="537" actId="1076"/>
          <ac:picMkLst>
            <pc:docMk/>
            <pc:sldMk cId="1272785450" sldId="259"/>
            <ac:picMk id="4" creationId="{7C3A3B00-C4C3-49AF-A94E-33614F112208}"/>
          </ac:picMkLst>
        </pc:picChg>
      </pc:sldChg>
      <pc:sldChg chg="modSp">
        <pc:chgData name="Meyer, Lauren" userId="S::meyerl7@my.erau.edu::8b508f29-3c68-4133-94d7-253856c92d22" providerId="AD" clId="Web-{8AD312E2-BE17-D1E8-F387-772F8793F16C}" dt="2022-02-27T16:37:20.326" v="503" actId="20577"/>
        <pc:sldMkLst>
          <pc:docMk/>
          <pc:sldMk cId="1349124315" sldId="260"/>
        </pc:sldMkLst>
        <pc:spChg chg="mod">
          <ac:chgData name="Meyer, Lauren" userId="S::meyerl7@my.erau.edu::8b508f29-3c68-4133-94d7-253856c92d22" providerId="AD" clId="Web-{8AD312E2-BE17-D1E8-F387-772F8793F16C}" dt="2022-02-27T16:37:20.326" v="503" actId="20577"/>
          <ac:spMkLst>
            <pc:docMk/>
            <pc:sldMk cId="1349124315" sldId="260"/>
            <ac:spMk id="8" creationId="{3F7C7751-2770-4F10-BD2B-F642447A50AD}"/>
          </ac:spMkLst>
        </pc:spChg>
      </pc:sldChg>
      <pc:sldChg chg="modSp">
        <pc:chgData name="Meyer, Lauren" userId="S::meyerl7@my.erau.edu::8b508f29-3c68-4133-94d7-253856c92d22" providerId="AD" clId="Web-{8AD312E2-BE17-D1E8-F387-772F8793F16C}" dt="2022-02-27T16:43:33.380" v="572" actId="20577"/>
        <pc:sldMkLst>
          <pc:docMk/>
          <pc:sldMk cId="1055934265" sldId="273"/>
        </pc:sldMkLst>
        <pc:spChg chg="mod">
          <ac:chgData name="Meyer, Lauren" userId="S::meyerl7@my.erau.edu::8b508f29-3c68-4133-94d7-253856c92d22" providerId="AD" clId="Web-{8AD312E2-BE17-D1E8-F387-772F8793F16C}" dt="2022-02-27T16:43:33.380" v="572" actId="20577"/>
          <ac:spMkLst>
            <pc:docMk/>
            <pc:sldMk cId="1055934265" sldId="273"/>
            <ac:spMk id="2" creationId="{0F668A02-BA34-451A-88FD-A75075D53603}"/>
          </ac:spMkLst>
        </pc:spChg>
      </pc:sldChg>
      <pc:sldChg chg="modSp ord">
        <pc:chgData name="Meyer, Lauren" userId="S::meyerl7@my.erau.edu::8b508f29-3c68-4133-94d7-253856c92d22" providerId="AD" clId="Web-{8AD312E2-BE17-D1E8-F387-772F8793F16C}" dt="2022-02-27T16:27:54.107" v="118" actId="20577"/>
        <pc:sldMkLst>
          <pc:docMk/>
          <pc:sldMk cId="2848331029" sldId="276"/>
        </pc:sldMkLst>
        <pc:spChg chg="mod">
          <ac:chgData name="Meyer, Lauren" userId="S::meyerl7@my.erau.edu::8b508f29-3c68-4133-94d7-253856c92d22" providerId="AD" clId="Web-{8AD312E2-BE17-D1E8-F387-772F8793F16C}" dt="2022-02-27T16:27:54.107" v="118" actId="20577"/>
          <ac:spMkLst>
            <pc:docMk/>
            <pc:sldMk cId="2848331029" sldId="276"/>
            <ac:spMk id="2" creationId="{8C8F989B-F8D0-46F9-9DDC-A33122D75159}"/>
          </ac:spMkLst>
        </pc:spChg>
      </pc:sldChg>
      <pc:sldChg chg="modSp">
        <pc:chgData name="Meyer, Lauren" userId="S::meyerl7@my.erau.edu::8b508f29-3c68-4133-94d7-253856c92d22" providerId="AD" clId="Web-{8AD312E2-BE17-D1E8-F387-772F8793F16C}" dt="2022-02-27T16:20:38.265" v="48" actId="20577"/>
        <pc:sldMkLst>
          <pc:docMk/>
          <pc:sldMk cId="3246070795" sldId="277"/>
        </pc:sldMkLst>
        <pc:spChg chg="mod">
          <ac:chgData name="Meyer, Lauren" userId="S::meyerl7@my.erau.edu::8b508f29-3c68-4133-94d7-253856c92d22" providerId="AD" clId="Web-{8AD312E2-BE17-D1E8-F387-772F8793F16C}" dt="2022-02-27T16:20:38.265" v="48" actId="20577"/>
          <ac:spMkLst>
            <pc:docMk/>
            <pc:sldMk cId="3246070795" sldId="277"/>
            <ac:spMk id="3" creationId="{072A22C1-2854-400D-9A19-B8787F839C37}"/>
          </ac:spMkLst>
        </pc:spChg>
      </pc:sldChg>
      <pc:sldChg chg="addSp delSp modSp new mod ord setBg">
        <pc:chgData name="Meyer, Lauren" userId="S::meyerl7@my.erau.edu::8b508f29-3c68-4133-94d7-253856c92d22" providerId="AD" clId="Web-{8AD312E2-BE17-D1E8-F387-772F8793F16C}" dt="2022-02-27T16:54:06.270" v="1030" actId="20577"/>
        <pc:sldMkLst>
          <pc:docMk/>
          <pc:sldMk cId="655365135" sldId="281"/>
        </pc:sldMkLst>
        <pc:spChg chg="mod">
          <ac:chgData name="Meyer, Lauren" userId="S::meyerl7@my.erau.edu::8b508f29-3c68-4133-94d7-253856c92d22" providerId="AD" clId="Web-{8AD312E2-BE17-D1E8-F387-772F8793F16C}" dt="2022-02-27T16:54:06.270" v="1030" actId="20577"/>
          <ac:spMkLst>
            <pc:docMk/>
            <pc:sldMk cId="655365135" sldId="281"/>
            <ac:spMk id="2" creationId="{6F6C8D52-2E3A-4CC6-923E-5FAAAD552076}"/>
          </ac:spMkLst>
        </pc:spChg>
        <pc:spChg chg="del">
          <ac:chgData name="Meyer, Lauren" userId="S::meyerl7@my.erau.edu::8b508f29-3c68-4133-94d7-253856c92d22" providerId="AD" clId="Web-{8AD312E2-BE17-D1E8-F387-772F8793F16C}" dt="2022-02-27T16:21:10.359" v="50"/>
          <ac:spMkLst>
            <pc:docMk/>
            <pc:sldMk cId="655365135" sldId="281"/>
            <ac:spMk id="3" creationId="{D4D27FBC-9E57-4500-AAF8-8EF12272FE69}"/>
          </ac:spMkLst>
        </pc:spChg>
        <pc:spChg chg="add mod">
          <ac:chgData name="Meyer, Lauren" userId="S::meyerl7@my.erau.edu::8b508f29-3c68-4133-94d7-253856c92d22" providerId="AD" clId="Web-{8AD312E2-BE17-D1E8-F387-772F8793F16C}" dt="2022-02-27T16:53:40.879" v="1028" actId="1076"/>
          <ac:spMkLst>
            <pc:docMk/>
            <pc:sldMk cId="655365135" sldId="281"/>
            <ac:spMk id="8" creationId="{3F493B99-DC07-43B8-90E3-AFA99B4BB015}"/>
          </ac:spMkLst>
        </pc:spChg>
        <pc:spChg chg="add del">
          <ac:chgData name="Meyer, Lauren" userId="S::meyerl7@my.erau.edu::8b508f29-3c68-4133-94d7-253856c92d22" providerId="AD" clId="Web-{8AD312E2-BE17-D1E8-F387-772F8793F16C}" dt="2022-02-27T16:50:26.153" v="822"/>
          <ac:spMkLst>
            <pc:docMk/>
            <pc:sldMk cId="655365135" sldId="281"/>
            <ac:spMk id="11" creationId="{BF02845A-8571-40C5-9F56-8F9B3F7C4E4C}"/>
          </ac:spMkLst>
        </pc:spChg>
        <pc:spChg chg="add">
          <ac:chgData name="Meyer, Lauren" userId="S::meyerl7@my.erau.edu::8b508f29-3c68-4133-94d7-253856c92d22" providerId="AD" clId="Web-{8AD312E2-BE17-D1E8-F387-772F8793F16C}" dt="2022-02-27T16:50:26.153" v="822"/>
          <ac:spMkLst>
            <pc:docMk/>
            <pc:sldMk cId="655365135" sldId="281"/>
            <ac:spMk id="18" creationId="{BF02845A-8571-40C5-9F56-8F9B3F7C4E4C}"/>
          </ac:spMkLst>
        </pc:spChg>
        <pc:picChg chg="add mod ord">
          <ac:chgData name="Meyer, Lauren" userId="S::meyerl7@my.erau.edu::8b508f29-3c68-4133-94d7-253856c92d22" providerId="AD" clId="Web-{8AD312E2-BE17-D1E8-F387-772F8793F16C}" dt="2022-02-27T16:50:26.153" v="822"/>
          <ac:picMkLst>
            <pc:docMk/>
            <pc:sldMk cId="655365135" sldId="281"/>
            <ac:picMk id="4" creationId="{B2599EF6-B7CA-4D58-9961-DA045B1CA2D5}"/>
          </ac:picMkLst>
        </pc:picChg>
        <pc:cxnChg chg="add del">
          <ac:chgData name="Meyer, Lauren" userId="S::meyerl7@my.erau.edu::8b508f29-3c68-4133-94d7-253856c92d22" providerId="AD" clId="Web-{8AD312E2-BE17-D1E8-F387-772F8793F16C}" dt="2022-02-27T16:50:26.153" v="822"/>
          <ac:cxnSpMkLst>
            <pc:docMk/>
            <pc:sldMk cId="655365135" sldId="281"/>
            <ac:cxnSpMk id="13" creationId="{F30BB598-81B4-41BB-BC44-CD9C29AE2EAB}"/>
          </ac:cxnSpMkLst>
        </pc:cxnChg>
        <pc:cxnChg chg="add">
          <ac:chgData name="Meyer, Lauren" userId="S::meyerl7@my.erau.edu::8b508f29-3c68-4133-94d7-253856c92d22" providerId="AD" clId="Web-{8AD312E2-BE17-D1E8-F387-772F8793F16C}" dt="2022-02-27T16:50:26.153" v="822"/>
          <ac:cxnSpMkLst>
            <pc:docMk/>
            <pc:sldMk cId="655365135" sldId="281"/>
            <ac:cxnSpMk id="20" creationId="{F30BB598-81B4-41BB-BC44-CD9C29AE2EAB}"/>
          </ac:cxnSpMkLst>
        </pc:cxnChg>
      </pc:sldChg>
      <pc:sldChg chg="modSp new addCm">
        <pc:chgData name="Meyer, Lauren" userId="S::meyerl7@my.erau.edu::8b508f29-3c68-4133-94d7-253856c92d22" providerId="AD" clId="Web-{8AD312E2-BE17-D1E8-F387-772F8793F16C}" dt="2022-02-27T16:41:46.393" v="553" actId="20577"/>
        <pc:sldMkLst>
          <pc:docMk/>
          <pc:sldMk cId="1288303689" sldId="282"/>
        </pc:sldMkLst>
        <pc:spChg chg="mod">
          <ac:chgData name="Meyer, Lauren" userId="S::meyerl7@my.erau.edu::8b508f29-3c68-4133-94d7-253856c92d22" providerId="AD" clId="Web-{8AD312E2-BE17-D1E8-F387-772F8793F16C}" dt="2022-02-27T16:41:46.393" v="553" actId="20577"/>
          <ac:spMkLst>
            <pc:docMk/>
            <pc:sldMk cId="1288303689" sldId="282"/>
            <ac:spMk id="2" creationId="{77E573AF-A401-47E0-BFEB-829FC26DE82F}"/>
          </ac:spMkLst>
        </pc:spChg>
        <pc:spChg chg="mod">
          <ac:chgData name="Meyer, Lauren" userId="S::meyerl7@my.erau.edu::8b508f29-3c68-4133-94d7-253856c92d22" providerId="AD" clId="Web-{8AD312E2-BE17-D1E8-F387-772F8793F16C}" dt="2022-02-27T16:34:30.447" v="478" actId="20577"/>
          <ac:spMkLst>
            <pc:docMk/>
            <pc:sldMk cId="1288303689" sldId="282"/>
            <ac:spMk id="3" creationId="{BEF7EAB7-C3C1-486D-AEE0-40275558F14E}"/>
          </ac:spMkLst>
        </pc:spChg>
      </pc:sldChg>
      <pc:sldChg chg="modSp new addCm">
        <pc:chgData name="Meyer, Lauren" userId="S::meyerl7@my.erau.edu::8b508f29-3c68-4133-94d7-253856c92d22" providerId="AD" clId="Web-{8AD312E2-BE17-D1E8-F387-772F8793F16C}" dt="2022-02-27T16:47:48.635" v="772" actId="20577"/>
        <pc:sldMkLst>
          <pc:docMk/>
          <pc:sldMk cId="1739760508" sldId="283"/>
        </pc:sldMkLst>
        <pc:spChg chg="mod">
          <ac:chgData name="Meyer, Lauren" userId="S::meyerl7@my.erau.edu::8b508f29-3c68-4133-94d7-253856c92d22" providerId="AD" clId="Web-{8AD312E2-BE17-D1E8-F387-772F8793F16C}" dt="2022-02-27T16:45:43.367" v="642" actId="20577"/>
          <ac:spMkLst>
            <pc:docMk/>
            <pc:sldMk cId="1739760508" sldId="283"/>
            <ac:spMk id="2" creationId="{78ADF81A-26CB-492C-8EAC-7B4D9BCCB6DB}"/>
          </ac:spMkLst>
        </pc:spChg>
        <pc:spChg chg="mod">
          <ac:chgData name="Meyer, Lauren" userId="S::meyerl7@my.erau.edu::8b508f29-3c68-4133-94d7-253856c92d22" providerId="AD" clId="Web-{8AD312E2-BE17-D1E8-F387-772F8793F16C}" dt="2022-02-27T16:47:48.635" v="772" actId="20577"/>
          <ac:spMkLst>
            <pc:docMk/>
            <pc:sldMk cId="1739760508" sldId="283"/>
            <ac:spMk id="3" creationId="{FE4F9CBD-D3AF-424D-912C-8D2326AD5AA1}"/>
          </ac:spMkLst>
        </pc:spChg>
      </pc:sldChg>
      <pc:sldChg chg="modSp new addCm">
        <pc:chgData name="Meyer, Lauren" userId="S::meyerl7@my.erau.edu::8b508f29-3c68-4133-94d7-253856c92d22" providerId="AD" clId="Web-{8AD312E2-BE17-D1E8-F387-772F8793F16C}" dt="2022-02-27T16:59:05.416" v="1171" actId="20577"/>
        <pc:sldMkLst>
          <pc:docMk/>
          <pc:sldMk cId="3688333806" sldId="284"/>
        </pc:sldMkLst>
        <pc:spChg chg="mod">
          <ac:chgData name="Meyer, Lauren" userId="S::meyerl7@my.erau.edu::8b508f29-3c68-4133-94d7-253856c92d22" providerId="AD" clId="Web-{8AD312E2-BE17-D1E8-F387-772F8793F16C}" dt="2022-02-27T16:55:46.897" v="1061" actId="20577"/>
          <ac:spMkLst>
            <pc:docMk/>
            <pc:sldMk cId="3688333806" sldId="284"/>
            <ac:spMk id="2" creationId="{7C7ACE7D-7154-4E0A-BF7C-7F06499067DA}"/>
          </ac:spMkLst>
        </pc:spChg>
        <pc:spChg chg="mod">
          <ac:chgData name="Meyer, Lauren" userId="S::meyerl7@my.erau.edu::8b508f29-3c68-4133-94d7-253856c92d22" providerId="AD" clId="Web-{8AD312E2-BE17-D1E8-F387-772F8793F16C}" dt="2022-02-27T16:59:05.416" v="1171" actId="20577"/>
          <ac:spMkLst>
            <pc:docMk/>
            <pc:sldMk cId="3688333806" sldId="284"/>
            <ac:spMk id="3" creationId="{021BA140-986A-4A1D-A964-DEFC363D8A57}"/>
          </ac:spMkLst>
        </pc:spChg>
      </pc:sldChg>
    </pc:docChg>
  </pc:docChgLst>
  <pc:docChgLst>
    <pc:chgData name="Meyer, Lauren" userId="S::meyerl7@my.erau.edu::8b508f29-3c68-4133-94d7-253856c92d22" providerId="AD" clId="Web-{8ADD8D69-41BD-476D-9CEE-36E3FC7C8CB3}"/>
    <pc:docChg chg="modSld">
      <pc:chgData name="Meyer, Lauren" userId="S::meyerl7@my.erau.edu::8b508f29-3c68-4133-94d7-253856c92d22" providerId="AD" clId="Web-{8ADD8D69-41BD-476D-9CEE-36E3FC7C8CB3}" dt="2022-04-03T20:12:34.631" v="92" actId="20577"/>
      <pc:docMkLst>
        <pc:docMk/>
      </pc:docMkLst>
      <pc:sldChg chg="modSp">
        <pc:chgData name="Meyer, Lauren" userId="S::meyerl7@my.erau.edu::8b508f29-3c68-4133-94d7-253856c92d22" providerId="AD" clId="Web-{8ADD8D69-41BD-476D-9CEE-36E3FC7C8CB3}" dt="2022-04-03T20:06:14.840" v="22" actId="20577"/>
        <pc:sldMkLst>
          <pc:docMk/>
          <pc:sldMk cId="109857222" sldId="256"/>
        </pc:sldMkLst>
        <pc:spChg chg="mod">
          <ac:chgData name="Meyer, Lauren" userId="S::meyerl7@my.erau.edu::8b508f29-3c68-4133-94d7-253856c92d22" providerId="AD" clId="Web-{8ADD8D69-41BD-476D-9CEE-36E3FC7C8CB3}" dt="2022-04-03T20:06:14.840" v="22" actId="20577"/>
          <ac:spMkLst>
            <pc:docMk/>
            <pc:sldMk cId="109857222" sldId="256"/>
            <ac:spMk id="5" creationId="{70CBA6CB-CE98-482B-BEE0-1B40093C4412}"/>
          </ac:spMkLst>
        </pc:spChg>
      </pc:sldChg>
      <pc:sldChg chg="modSp">
        <pc:chgData name="Meyer, Lauren" userId="S::meyerl7@my.erau.edu::8b508f29-3c68-4133-94d7-253856c92d22" providerId="AD" clId="Web-{8ADD8D69-41BD-476D-9CEE-36E3FC7C8CB3}" dt="2022-04-03T20:11:14.347" v="67" actId="20577"/>
        <pc:sldMkLst>
          <pc:docMk/>
          <pc:sldMk cId="1349124315" sldId="260"/>
        </pc:sldMkLst>
        <pc:spChg chg="mod">
          <ac:chgData name="Meyer, Lauren" userId="S::meyerl7@my.erau.edu::8b508f29-3c68-4133-94d7-253856c92d22" providerId="AD" clId="Web-{8ADD8D69-41BD-476D-9CEE-36E3FC7C8CB3}" dt="2022-04-03T20:11:14.347" v="67" actId="20577"/>
          <ac:spMkLst>
            <pc:docMk/>
            <pc:sldMk cId="1349124315" sldId="260"/>
            <ac:spMk id="8" creationId="{3F7C7751-2770-4F10-BD2B-F642447A50AD}"/>
          </ac:spMkLst>
        </pc:spChg>
      </pc:sldChg>
      <pc:sldChg chg="modSp">
        <pc:chgData name="Meyer, Lauren" userId="S::meyerl7@my.erau.edu::8b508f29-3c68-4133-94d7-253856c92d22" providerId="AD" clId="Web-{8ADD8D69-41BD-476D-9CEE-36E3FC7C8CB3}" dt="2022-04-03T20:12:34.631" v="92" actId="20577"/>
        <pc:sldMkLst>
          <pc:docMk/>
          <pc:sldMk cId="3688333806" sldId="284"/>
        </pc:sldMkLst>
        <pc:spChg chg="mod">
          <ac:chgData name="Meyer, Lauren" userId="S::meyerl7@my.erau.edu::8b508f29-3c68-4133-94d7-253856c92d22" providerId="AD" clId="Web-{8ADD8D69-41BD-476D-9CEE-36E3FC7C8CB3}" dt="2022-04-03T20:12:34.631" v="92" actId="20577"/>
          <ac:spMkLst>
            <pc:docMk/>
            <pc:sldMk cId="3688333806" sldId="284"/>
            <ac:spMk id="3" creationId="{021BA140-986A-4A1D-A964-DEFC363D8A57}"/>
          </ac:spMkLst>
        </pc:spChg>
      </pc:sldChg>
      <pc:sldChg chg="modSp">
        <pc:chgData name="Meyer, Lauren" userId="S::meyerl7@my.erau.edu::8b508f29-3c68-4133-94d7-253856c92d22" providerId="AD" clId="Web-{8ADD8D69-41BD-476D-9CEE-36E3FC7C8CB3}" dt="2022-04-03T20:10:17.158" v="48" actId="20577"/>
        <pc:sldMkLst>
          <pc:docMk/>
          <pc:sldMk cId="2731546929" sldId="289"/>
        </pc:sldMkLst>
        <pc:spChg chg="mod">
          <ac:chgData name="Meyer, Lauren" userId="S::meyerl7@my.erau.edu::8b508f29-3c68-4133-94d7-253856c92d22" providerId="AD" clId="Web-{8ADD8D69-41BD-476D-9CEE-36E3FC7C8CB3}" dt="2022-04-03T20:10:17.158" v="48" actId="20577"/>
          <ac:spMkLst>
            <pc:docMk/>
            <pc:sldMk cId="2731546929" sldId="289"/>
            <ac:spMk id="3" creationId="{B2898BE6-5C68-476E-84CC-CBDC37DA7C0B}"/>
          </ac:spMkLst>
        </pc:spChg>
      </pc:sldChg>
    </pc:docChg>
  </pc:docChgLst>
  <pc:docChgLst>
    <pc:chgData name="Zang, Jungwon" userId="S::zangj@my.erau.edu::8529b35b-a0ae-4be6-a335-b25b8327f51e" providerId="AD" clId="Web-{FBA04A04-5775-40BD-9265-C1CFF66E08EF}"/>
    <pc:docChg chg="addSld modSld">
      <pc:chgData name="Zang, Jungwon" userId="S::zangj@my.erau.edu::8529b35b-a0ae-4be6-a335-b25b8327f51e" providerId="AD" clId="Web-{FBA04A04-5775-40BD-9265-C1CFF66E08EF}" dt="2022-03-21T22:51:43.359" v="86" actId="1076"/>
      <pc:docMkLst>
        <pc:docMk/>
      </pc:docMkLst>
      <pc:sldChg chg="addSp delSp modSp new">
        <pc:chgData name="Zang, Jungwon" userId="S::zangj@my.erau.edu::8529b35b-a0ae-4be6-a335-b25b8327f51e" providerId="AD" clId="Web-{FBA04A04-5775-40BD-9265-C1CFF66E08EF}" dt="2022-03-21T22:50:09.263" v="51" actId="1076"/>
        <pc:sldMkLst>
          <pc:docMk/>
          <pc:sldMk cId="3505481507" sldId="287"/>
        </pc:sldMkLst>
        <pc:spChg chg="del">
          <ac:chgData name="Zang, Jungwon" userId="S::zangj@my.erau.edu::8529b35b-a0ae-4be6-a335-b25b8327f51e" providerId="AD" clId="Web-{FBA04A04-5775-40BD-9265-C1CFF66E08EF}" dt="2022-03-21T22:47:42.197" v="1"/>
          <ac:spMkLst>
            <pc:docMk/>
            <pc:sldMk cId="3505481507" sldId="287"/>
            <ac:spMk id="2" creationId="{55DB28B6-5F8F-4C38-AE69-07274BE83A41}"/>
          </ac:spMkLst>
        </pc:spChg>
        <pc:spChg chg="del">
          <ac:chgData name="Zang, Jungwon" userId="S::zangj@my.erau.edu::8529b35b-a0ae-4be6-a335-b25b8327f51e" providerId="AD" clId="Web-{FBA04A04-5775-40BD-9265-C1CFF66E08EF}" dt="2022-03-21T22:47:43.838" v="2"/>
          <ac:spMkLst>
            <pc:docMk/>
            <pc:sldMk cId="3505481507" sldId="287"/>
            <ac:spMk id="3" creationId="{230C64FF-74DC-48A9-A020-BEE3AF604619}"/>
          </ac:spMkLst>
        </pc:spChg>
        <pc:spChg chg="add">
          <ac:chgData name="Zang, Jungwon" userId="S::zangj@my.erau.edu::8529b35b-a0ae-4be6-a335-b25b8327f51e" providerId="AD" clId="Web-{FBA04A04-5775-40BD-9265-C1CFF66E08EF}" dt="2022-03-21T22:49:22.809" v="14"/>
          <ac:spMkLst>
            <pc:docMk/>
            <pc:sldMk cId="3505481507" sldId="287"/>
            <ac:spMk id="5" creationId="{DDE304DC-0651-4CF1-B0D2-14CE8A224874}"/>
          </ac:spMkLst>
        </pc:spChg>
        <pc:spChg chg="add mod">
          <ac:chgData name="Zang, Jungwon" userId="S::zangj@my.erau.edu::8529b35b-a0ae-4be6-a335-b25b8327f51e" providerId="AD" clId="Web-{FBA04A04-5775-40BD-9265-C1CFF66E08EF}" dt="2022-03-21T22:50:09.263" v="51" actId="1076"/>
          <ac:spMkLst>
            <pc:docMk/>
            <pc:sldMk cId="3505481507" sldId="287"/>
            <ac:spMk id="6" creationId="{702840E5-822F-426A-8888-4ECBE460A663}"/>
          </ac:spMkLst>
        </pc:spChg>
        <pc:picChg chg="add mod">
          <ac:chgData name="Zang, Jungwon" userId="S::zangj@my.erau.edu::8529b35b-a0ae-4be6-a335-b25b8327f51e" providerId="AD" clId="Web-{FBA04A04-5775-40BD-9265-C1CFF66E08EF}" dt="2022-03-21T22:49:21.856" v="13" actId="1076"/>
          <ac:picMkLst>
            <pc:docMk/>
            <pc:sldMk cId="3505481507" sldId="287"/>
            <ac:picMk id="4" creationId="{5AD9F500-CFFB-41CB-8664-42ECFAABA36D}"/>
          </ac:picMkLst>
        </pc:picChg>
      </pc:sldChg>
      <pc:sldChg chg="addSp delSp modSp new">
        <pc:chgData name="Zang, Jungwon" userId="S::zangj@my.erau.edu::8529b35b-a0ae-4be6-a335-b25b8327f51e" providerId="AD" clId="Web-{FBA04A04-5775-40BD-9265-C1CFF66E08EF}" dt="2022-03-21T22:51:43.359" v="86" actId="1076"/>
        <pc:sldMkLst>
          <pc:docMk/>
          <pc:sldMk cId="799280051" sldId="288"/>
        </pc:sldMkLst>
        <pc:spChg chg="mod">
          <ac:chgData name="Zang, Jungwon" userId="S::zangj@my.erau.edu::8529b35b-a0ae-4be6-a335-b25b8327f51e" providerId="AD" clId="Web-{FBA04A04-5775-40BD-9265-C1CFF66E08EF}" dt="2022-03-21T22:51:43.359" v="86" actId="1076"/>
          <ac:spMkLst>
            <pc:docMk/>
            <pc:sldMk cId="799280051" sldId="288"/>
            <ac:spMk id="2" creationId="{0AA041AD-F870-4AAB-A1AE-74A880EC542B}"/>
          </ac:spMkLst>
        </pc:spChg>
        <pc:spChg chg="del">
          <ac:chgData name="Zang, Jungwon" userId="S::zangj@my.erau.edu::8529b35b-a0ae-4be6-a335-b25b8327f51e" providerId="AD" clId="Web-{FBA04A04-5775-40BD-9265-C1CFF66E08EF}" dt="2022-03-21T22:50:33.998" v="53"/>
          <ac:spMkLst>
            <pc:docMk/>
            <pc:sldMk cId="799280051" sldId="288"/>
            <ac:spMk id="3" creationId="{7BFE7852-2CE3-494C-BD0B-A788462D07AC}"/>
          </ac:spMkLst>
        </pc:spChg>
        <pc:picChg chg="add mod">
          <ac:chgData name="Zang, Jungwon" userId="S::zangj@my.erau.edu::8529b35b-a0ae-4be6-a335-b25b8327f51e" providerId="AD" clId="Web-{FBA04A04-5775-40BD-9265-C1CFF66E08EF}" dt="2022-03-21T22:51:12.077" v="78" actId="14100"/>
          <ac:picMkLst>
            <pc:docMk/>
            <pc:sldMk cId="799280051" sldId="288"/>
            <ac:picMk id="4" creationId="{C34BB5EA-C6BA-4EBD-9A76-492191641F3A}"/>
          </ac:picMkLst>
        </pc:picChg>
        <pc:picChg chg="add mod">
          <ac:chgData name="Zang, Jungwon" userId="S::zangj@my.erau.edu::8529b35b-a0ae-4be6-a335-b25b8327f51e" providerId="AD" clId="Web-{FBA04A04-5775-40BD-9265-C1CFF66E08EF}" dt="2022-03-21T22:51:34.187" v="85" actId="14100"/>
          <ac:picMkLst>
            <pc:docMk/>
            <pc:sldMk cId="799280051" sldId="288"/>
            <ac:picMk id="5" creationId="{FFBAD243-7D6F-4846-A010-0B7F2B9C8A18}"/>
          </ac:picMkLst>
        </pc:picChg>
      </pc:sldChg>
    </pc:docChg>
  </pc:docChgLst>
  <pc:docChgLst>
    <pc:chgData name="Zang, Jungwon" userId="S::zangj@my.erau.edu::8529b35b-a0ae-4be6-a335-b25b8327f51e" providerId="AD" clId="Web-{9FD96E00-A636-4466-AEC5-36A41417CC3C}"/>
    <pc:docChg chg="modSld">
      <pc:chgData name="Zang, Jungwon" userId="S::zangj@my.erau.edu::8529b35b-a0ae-4be6-a335-b25b8327f51e" providerId="AD" clId="Web-{9FD96E00-A636-4466-AEC5-36A41417CC3C}" dt="2022-02-20T16:33:20.947" v="34" actId="1076"/>
      <pc:docMkLst>
        <pc:docMk/>
      </pc:docMkLst>
      <pc:sldChg chg="modSp">
        <pc:chgData name="Zang, Jungwon" userId="S::zangj@my.erau.edu::8529b35b-a0ae-4be6-a335-b25b8327f51e" providerId="AD" clId="Web-{9FD96E00-A636-4466-AEC5-36A41417CC3C}" dt="2022-02-20T16:33:20.947" v="34" actId="1076"/>
        <pc:sldMkLst>
          <pc:docMk/>
          <pc:sldMk cId="1055934265" sldId="273"/>
        </pc:sldMkLst>
        <pc:spChg chg="mod">
          <ac:chgData name="Zang, Jungwon" userId="S::zangj@my.erau.edu::8529b35b-a0ae-4be6-a335-b25b8327f51e" providerId="AD" clId="Web-{9FD96E00-A636-4466-AEC5-36A41417CC3C}" dt="2022-02-20T16:33:20.947" v="34" actId="1076"/>
          <ac:spMkLst>
            <pc:docMk/>
            <pc:sldMk cId="1055934265" sldId="273"/>
            <ac:spMk id="8" creationId="{E3313FD4-8A31-4C93-A993-1B4CD12E31ED}"/>
          </ac:spMkLst>
        </pc:spChg>
      </pc:sldChg>
    </pc:docChg>
  </pc:docChgLst>
  <pc:docChgLst>
    <pc:chgData name="Meyer, Lauren" userId="S::meyerl7@my.erau.edu::8b508f29-3c68-4133-94d7-253856c92d22" providerId="AD" clId="Web-{159C7022-C15F-C87E-E605-38C67CEE4B25}"/>
    <pc:docChg chg="addSld modSld sldOrd">
      <pc:chgData name="Meyer, Lauren" userId="S::meyerl7@my.erau.edu::8b508f29-3c68-4133-94d7-253856c92d22" providerId="AD" clId="Web-{159C7022-C15F-C87E-E605-38C67CEE4B25}" dt="2022-02-24T15:23:35.307" v="439" actId="20577"/>
      <pc:docMkLst>
        <pc:docMk/>
      </pc:docMkLst>
      <pc:sldChg chg="modSp new">
        <pc:chgData name="Meyer, Lauren" userId="S::meyerl7@my.erau.edu::8b508f29-3c68-4133-94d7-253856c92d22" providerId="AD" clId="Web-{159C7022-C15F-C87E-E605-38C67CEE4B25}" dt="2022-02-24T15:23:35.307" v="439" actId="20577"/>
        <pc:sldMkLst>
          <pc:docMk/>
          <pc:sldMk cId="2848331029" sldId="276"/>
        </pc:sldMkLst>
        <pc:spChg chg="mod">
          <ac:chgData name="Meyer, Lauren" userId="S::meyerl7@my.erau.edu::8b508f29-3c68-4133-94d7-253856c92d22" providerId="AD" clId="Web-{159C7022-C15F-C87E-E605-38C67CEE4B25}" dt="2022-02-24T15:23:35.307" v="439" actId="20577"/>
          <ac:spMkLst>
            <pc:docMk/>
            <pc:sldMk cId="2848331029" sldId="276"/>
            <ac:spMk id="2" creationId="{8C8F989B-F8D0-46F9-9DDC-A33122D75159}"/>
          </ac:spMkLst>
        </pc:spChg>
        <pc:spChg chg="mod">
          <ac:chgData name="Meyer, Lauren" userId="S::meyerl7@my.erau.edu::8b508f29-3c68-4133-94d7-253856c92d22" providerId="AD" clId="Web-{159C7022-C15F-C87E-E605-38C67CEE4B25}" dt="2022-02-24T15:23:27.432" v="412" actId="20577"/>
          <ac:spMkLst>
            <pc:docMk/>
            <pc:sldMk cId="2848331029" sldId="276"/>
            <ac:spMk id="3" creationId="{C71109C8-3E0F-471E-916A-57D34B0C9B5D}"/>
          </ac:spMkLst>
        </pc:spChg>
      </pc:sldChg>
      <pc:sldChg chg="modSp new ord">
        <pc:chgData name="Meyer, Lauren" userId="S::meyerl7@my.erau.edu::8b508f29-3c68-4133-94d7-253856c92d22" providerId="AD" clId="Web-{159C7022-C15F-C87E-E605-38C67CEE4B25}" dt="2022-02-24T15:22:23.040" v="319"/>
        <pc:sldMkLst>
          <pc:docMk/>
          <pc:sldMk cId="3246070795" sldId="277"/>
        </pc:sldMkLst>
        <pc:spChg chg="mod">
          <ac:chgData name="Meyer, Lauren" userId="S::meyerl7@my.erau.edu::8b508f29-3c68-4133-94d7-253856c92d22" providerId="AD" clId="Web-{159C7022-C15F-C87E-E605-38C67CEE4B25}" dt="2022-02-24T15:21:31.601" v="317" actId="20577"/>
          <ac:spMkLst>
            <pc:docMk/>
            <pc:sldMk cId="3246070795" sldId="277"/>
            <ac:spMk id="2" creationId="{50754E97-E899-4109-BE21-8DFCFC69E2E0}"/>
          </ac:spMkLst>
        </pc:spChg>
      </pc:sldChg>
      <pc:sldChg chg="modSp new">
        <pc:chgData name="Meyer, Lauren" userId="S::meyerl7@my.erau.edu::8b508f29-3c68-4133-94d7-253856c92d22" providerId="AD" clId="Web-{159C7022-C15F-C87E-E605-38C67CEE4B25}" dt="2022-02-24T15:22:47.681" v="371" actId="20577"/>
        <pc:sldMkLst>
          <pc:docMk/>
          <pc:sldMk cId="1441470475" sldId="278"/>
        </pc:sldMkLst>
        <pc:spChg chg="mod">
          <ac:chgData name="Meyer, Lauren" userId="S::meyerl7@my.erau.edu::8b508f29-3c68-4133-94d7-253856c92d22" providerId="AD" clId="Web-{159C7022-C15F-C87E-E605-38C67CEE4B25}" dt="2022-02-24T15:22:40.446" v="353" actId="20577"/>
          <ac:spMkLst>
            <pc:docMk/>
            <pc:sldMk cId="1441470475" sldId="278"/>
            <ac:spMk id="2" creationId="{7984CE61-16C6-4267-AAA6-9167CAB16D85}"/>
          </ac:spMkLst>
        </pc:spChg>
        <pc:spChg chg="mod">
          <ac:chgData name="Meyer, Lauren" userId="S::meyerl7@my.erau.edu::8b508f29-3c68-4133-94d7-253856c92d22" providerId="AD" clId="Web-{159C7022-C15F-C87E-E605-38C67CEE4B25}" dt="2022-02-24T15:22:47.681" v="371" actId="20577"/>
          <ac:spMkLst>
            <pc:docMk/>
            <pc:sldMk cId="1441470475" sldId="278"/>
            <ac:spMk id="3" creationId="{FF25666F-3379-4A50-B449-4BCAAA1166AE}"/>
          </ac:spMkLst>
        </pc:spChg>
      </pc:sldChg>
    </pc:docChg>
  </pc:docChgLst>
  <pc:docChgLst>
    <pc:chgData name="Fiello II, Thomas E." userId="S::fiellot@my.erau.edu::dbc188aa-f35d-48aa-9866-84ac34af17b0" providerId="AD" clId="Web-{79F49B9A-F9A6-4278-868B-BFA1E33A5ECD}"/>
    <pc:docChg chg="modSld">
      <pc:chgData name="Fiello II, Thomas E." userId="S::fiellot@my.erau.edu::dbc188aa-f35d-48aa-9866-84ac34af17b0" providerId="AD" clId="Web-{79F49B9A-F9A6-4278-868B-BFA1E33A5ECD}" dt="2022-02-06T19:53:17.094" v="1145" actId="20577"/>
      <pc:docMkLst>
        <pc:docMk/>
      </pc:docMkLst>
      <pc:sldChg chg="modSp">
        <pc:chgData name="Fiello II, Thomas E." userId="S::fiellot@my.erau.edu::dbc188aa-f35d-48aa-9866-84ac34af17b0" providerId="AD" clId="Web-{79F49B9A-F9A6-4278-868B-BFA1E33A5ECD}" dt="2022-02-06T19:35:46.288" v="430" actId="20577"/>
        <pc:sldMkLst>
          <pc:docMk/>
          <pc:sldMk cId="2946947054" sldId="257"/>
        </pc:sldMkLst>
        <pc:graphicFrameChg chg="modGraphic">
          <ac:chgData name="Fiello II, Thomas E." userId="S::fiellot@my.erau.edu::dbc188aa-f35d-48aa-9866-84ac34af17b0" providerId="AD" clId="Web-{79F49B9A-F9A6-4278-868B-BFA1E33A5ECD}" dt="2022-02-06T19:35:46.288" v="430" actId="20577"/>
          <ac:graphicFrameMkLst>
            <pc:docMk/>
            <pc:sldMk cId="2946947054" sldId="257"/>
            <ac:graphicFrameMk id="13" creationId="{CC24539F-D129-42B3-A58C-205BE583C471}"/>
          </ac:graphicFrameMkLst>
        </pc:graphicFrameChg>
      </pc:sldChg>
      <pc:sldChg chg="modSp">
        <pc:chgData name="Fiello II, Thomas E." userId="S::fiellot@my.erau.edu::dbc188aa-f35d-48aa-9866-84ac34af17b0" providerId="AD" clId="Web-{79F49B9A-F9A6-4278-868B-BFA1E33A5ECD}" dt="2022-02-06T19:43:16.329" v="765" actId="20577"/>
        <pc:sldMkLst>
          <pc:docMk/>
          <pc:sldMk cId="91008653" sldId="258"/>
        </pc:sldMkLst>
        <pc:spChg chg="mod">
          <ac:chgData name="Fiello II, Thomas E." userId="S::fiellot@my.erau.edu::dbc188aa-f35d-48aa-9866-84ac34af17b0" providerId="AD" clId="Web-{79F49B9A-F9A6-4278-868B-BFA1E33A5ECD}" dt="2022-02-06T19:43:16.329" v="765" actId="20577"/>
          <ac:spMkLst>
            <pc:docMk/>
            <pc:sldMk cId="91008653" sldId="258"/>
            <ac:spMk id="3" creationId="{3DEF00C1-C34F-4F14-A1BA-9E83FDB8D06A}"/>
          </ac:spMkLst>
        </pc:spChg>
      </pc:sldChg>
      <pc:sldChg chg="modSp">
        <pc:chgData name="Fiello II, Thomas E." userId="S::fiellot@my.erau.edu::dbc188aa-f35d-48aa-9866-84ac34af17b0" providerId="AD" clId="Web-{79F49B9A-F9A6-4278-868B-BFA1E33A5ECD}" dt="2022-02-06T19:53:17.094" v="1145" actId="20577"/>
        <pc:sldMkLst>
          <pc:docMk/>
          <pc:sldMk cId="1382053713" sldId="264"/>
        </pc:sldMkLst>
        <pc:spChg chg="mod">
          <ac:chgData name="Fiello II, Thomas E." userId="S::fiellot@my.erau.edu::dbc188aa-f35d-48aa-9866-84ac34af17b0" providerId="AD" clId="Web-{79F49B9A-F9A6-4278-868B-BFA1E33A5ECD}" dt="2022-02-06T19:53:17.094" v="1145" actId="20577"/>
          <ac:spMkLst>
            <pc:docMk/>
            <pc:sldMk cId="1382053713" sldId="264"/>
            <ac:spMk id="10" creationId="{694E8EE1-9F08-4AEA-8781-9456A275EF16}"/>
          </ac:spMkLst>
        </pc:spChg>
      </pc:sldChg>
      <pc:sldChg chg="modSp">
        <pc:chgData name="Fiello II, Thomas E." userId="S::fiellot@my.erau.edu::dbc188aa-f35d-48aa-9866-84ac34af17b0" providerId="AD" clId="Web-{79F49B9A-F9A6-4278-868B-BFA1E33A5ECD}" dt="2022-02-06T19:50:57.825" v="1115" actId="20577"/>
        <pc:sldMkLst>
          <pc:docMk/>
          <pc:sldMk cId="2937910833" sldId="265"/>
        </pc:sldMkLst>
        <pc:spChg chg="mod">
          <ac:chgData name="Fiello II, Thomas E." userId="S::fiellot@my.erau.edu::dbc188aa-f35d-48aa-9866-84ac34af17b0" providerId="AD" clId="Web-{79F49B9A-F9A6-4278-868B-BFA1E33A5ECD}" dt="2022-02-06T19:50:57.825" v="1115" actId="20577"/>
          <ac:spMkLst>
            <pc:docMk/>
            <pc:sldMk cId="2937910833" sldId="265"/>
            <ac:spMk id="2" creationId="{0C58DEBD-C2FD-4587-A095-57323FE91A14}"/>
          </ac:spMkLst>
        </pc:spChg>
        <pc:spChg chg="mod">
          <ac:chgData name="Fiello II, Thomas E." userId="S::fiellot@my.erau.edu::dbc188aa-f35d-48aa-9866-84ac34af17b0" providerId="AD" clId="Web-{79F49B9A-F9A6-4278-868B-BFA1E33A5ECD}" dt="2022-02-06T19:50:25.215" v="1111" actId="20577"/>
          <ac:spMkLst>
            <pc:docMk/>
            <pc:sldMk cId="2937910833" sldId="265"/>
            <ac:spMk id="4" creationId="{65ECE22A-0DDB-4029-BD8F-D6B9B07A11B8}"/>
          </ac:spMkLst>
        </pc:spChg>
      </pc:sldChg>
    </pc:docChg>
  </pc:docChgLst>
  <pc:docChgLst>
    <pc:chgData name="Fornito II, Michael J." userId="S::fornitom@my.erau.edu::792b2601-d6cb-4ad7-a889-1c9abf0f50c4" providerId="AD" clId="Web-{10108863-7644-40EC-8076-374291F4FAE4}"/>
    <pc:docChg chg="modSld sldOrd">
      <pc:chgData name="Fornito II, Michael J." userId="S::fornitom@my.erau.edu::792b2601-d6cb-4ad7-a889-1c9abf0f50c4" providerId="AD" clId="Web-{10108863-7644-40EC-8076-374291F4FAE4}" dt="2022-02-08T00:43:07.792" v="22" actId="1076"/>
      <pc:docMkLst>
        <pc:docMk/>
      </pc:docMkLst>
      <pc:sldChg chg="modSp ord">
        <pc:chgData name="Fornito II, Michael J." userId="S::fornitom@my.erau.edu::792b2601-d6cb-4ad7-a889-1c9abf0f50c4" providerId="AD" clId="Web-{10108863-7644-40EC-8076-374291F4FAE4}" dt="2022-02-08T00:43:07.792" v="22" actId="1076"/>
        <pc:sldMkLst>
          <pc:docMk/>
          <pc:sldMk cId="1272785450" sldId="259"/>
        </pc:sldMkLst>
        <pc:spChg chg="mod">
          <ac:chgData name="Fornito II, Michael J." userId="S::fornitom@my.erau.edu::792b2601-d6cb-4ad7-a889-1c9abf0f50c4" providerId="AD" clId="Web-{10108863-7644-40EC-8076-374291F4FAE4}" dt="2022-02-08T00:43:07.792" v="22" actId="1076"/>
          <ac:spMkLst>
            <pc:docMk/>
            <pc:sldMk cId="1272785450" sldId="259"/>
            <ac:spMk id="2" creationId="{1E45854F-6A36-47A9-A8C9-2026DA64E2B7}"/>
          </ac:spMkLst>
        </pc:spChg>
        <pc:picChg chg="mod">
          <ac:chgData name="Fornito II, Michael J." userId="S::fornitom@my.erau.edu::792b2601-d6cb-4ad7-a889-1c9abf0f50c4" providerId="AD" clId="Web-{10108863-7644-40EC-8076-374291F4FAE4}" dt="2022-02-08T00:42:56.604" v="18" actId="1076"/>
          <ac:picMkLst>
            <pc:docMk/>
            <pc:sldMk cId="1272785450" sldId="259"/>
            <ac:picMk id="4" creationId="{7C3A3B00-C4C3-49AF-A94E-33614F112208}"/>
          </ac:picMkLst>
        </pc:picChg>
      </pc:sldChg>
      <pc:sldChg chg="ord">
        <pc:chgData name="Fornito II, Michael J." userId="S::fornitom@my.erau.edu::792b2601-d6cb-4ad7-a889-1c9abf0f50c4" providerId="AD" clId="Web-{10108863-7644-40EC-8076-374291F4FAE4}" dt="2022-02-08T00:42:00.025" v="10"/>
        <pc:sldMkLst>
          <pc:docMk/>
          <pc:sldMk cId="1495703755" sldId="262"/>
        </pc:sldMkLst>
      </pc:sldChg>
      <pc:sldChg chg="ord">
        <pc:chgData name="Fornito II, Michael J." userId="S::fornitom@my.erau.edu::792b2601-d6cb-4ad7-a889-1c9abf0f50c4" providerId="AD" clId="Web-{10108863-7644-40EC-8076-374291F4FAE4}" dt="2022-02-08T00:36:35.345" v="0"/>
        <pc:sldMkLst>
          <pc:docMk/>
          <pc:sldMk cId="1382053713" sldId="264"/>
        </pc:sldMkLst>
      </pc:sldChg>
      <pc:sldChg chg="modSp mod modShow">
        <pc:chgData name="Fornito II, Michael J." userId="S::fornitom@my.erau.edu::792b2601-d6cb-4ad7-a889-1c9abf0f50c4" providerId="AD" clId="Web-{10108863-7644-40EC-8076-374291F4FAE4}" dt="2022-02-08T00:39:04.442" v="6" actId="20577"/>
        <pc:sldMkLst>
          <pc:docMk/>
          <pc:sldMk cId="576601049" sldId="266"/>
        </pc:sldMkLst>
        <pc:spChg chg="mod">
          <ac:chgData name="Fornito II, Michael J." userId="S::fornitom@my.erau.edu::792b2601-d6cb-4ad7-a889-1c9abf0f50c4" providerId="AD" clId="Web-{10108863-7644-40EC-8076-374291F4FAE4}" dt="2022-02-08T00:39:04.442" v="6" actId="20577"/>
          <ac:spMkLst>
            <pc:docMk/>
            <pc:sldMk cId="576601049" sldId="266"/>
            <ac:spMk id="3" creationId="{B454EA69-B3BB-4F23-A7C7-0C52463ACFB7}"/>
          </ac:spMkLst>
        </pc:spChg>
      </pc:sldChg>
      <pc:sldChg chg="mod modShow">
        <pc:chgData name="Fornito II, Michael J." userId="S::fornitom@my.erau.edu::792b2601-d6cb-4ad7-a889-1c9abf0f50c4" providerId="AD" clId="Web-{10108863-7644-40EC-8076-374291F4FAE4}" dt="2022-02-08T00:39:43.021" v="7"/>
        <pc:sldMkLst>
          <pc:docMk/>
          <pc:sldMk cId="3243853646" sldId="268"/>
        </pc:sldMkLst>
      </pc:sldChg>
      <pc:sldChg chg="modSp">
        <pc:chgData name="Fornito II, Michael J." userId="S::fornitom@my.erau.edu::792b2601-d6cb-4ad7-a889-1c9abf0f50c4" providerId="AD" clId="Web-{10108863-7644-40EC-8076-374291F4FAE4}" dt="2022-02-08T00:42:34.401" v="12" actId="1076"/>
        <pc:sldMkLst>
          <pc:docMk/>
          <pc:sldMk cId="53474028" sldId="269"/>
        </pc:sldMkLst>
        <pc:spChg chg="mod">
          <ac:chgData name="Fornito II, Michael J." userId="S::fornitom@my.erau.edu::792b2601-d6cb-4ad7-a889-1c9abf0f50c4" providerId="AD" clId="Web-{10108863-7644-40EC-8076-374291F4FAE4}" dt="2022-02-08T00:42:32.213" v="11" actId="1076"/>
          <ac:spMkLst>
            <pc:docMk/>
            <pc:sldMk cId="53474028" sldId="269"/>
            <ac:spMk id="2" creationId="{70D66568-3834-40DE-9330-7D560804FF30}"/>
          </ac:spMkLst>
        </pc:spChg>
        <pc:spChg chg="mod">
          <ac:chgData name="Fornito II, Michael J." userId="S::fornitom@my.erau.edu::792b2601-d6cb-4ad7-a889-1c9abf0f50c4" providerId="AD" clId="Web-{10108863-7644-40EC-8076-374291F4FAE4}" dt="2022-02-08T00:42:34.401" v="12" actId="1076"/>
          <ac:spMkLst>
            <pc:docMk/>
            <pc:sldMk cId="53474028" sldId="269"/>
            <ac:spMk id="3" creationId="{8BCBF4EB-FCAC-46DB-8C40-C6AD5DDFAA00}"/>
          </ac:spMkLst>
        </pc:spChg>
      </pc:sldChg>
      <pc:sldChg chg="ord">
        <pc:chgData name="Fornito II, Michael J." userId="S::fornitom@my.erau.edu::792b2601-d6cb-4ad7-a889-1c9abf0f50c4" providerId="AD" clId="Web-{10108863-7644-40EC-8076-374291F4FAE4}" dt="2022-02-08T00:42:00.025" v="9"/>
        <pc:sldMkLst>
          <pc:docMk/>
          <pc:sldMk cId="1612106096" sldId="270"/>
        </pc:sldMkLst>
      </pc:sldChg>
      <pc:sldChg chg="ord">
        <pc:chgData name="Fornito II, Michael J." userId="S::fornitom@my.erau.edu::792b2601-d6cb-4ad7-a889-1c9abf0f50c4" providerId="AD" clId="Web-{10108863-7644-40EC-8076-374291F4FAE4}" dt="2022-02-08T00:42:00.025" v="8"/>
        <pc:sldMkLst>
          <pc:docMk/>
          <pc:sldMk cId="1649752955" sldId="271"/>
        </pc:sldMkLst>
      </pc:sldChg>
    </pc:docChg>
  </pc:docChgLst>
  <pc:docChgLst>
    <pc:chgData name="Fiello II, Thomas E." userId="S::fiellot@my.erau.edu::dbc188aa-f35d-48aa-9866-84ac34af17b0" providerId="AD" clId="Web-{F1AC68B1-365F-4088-922D-6D220C1E4B18}"/>
    <pc:docChg chg="addSld modSld sldOrd">
      <pc:chgData name="Fiello II, Thomas E." userId="S::fiellot@my.erau.edu::dbc188aa-f35d-48aa-9866-84ac34af17b0" providerId="AD" clId="Web-{F1AC68B1-365F-4088-922D-6D220C1E4B18}" dt="2022-04-11T22:54:22.271" v="574" actId="1076"/>
      <pc:docMkLst>
        <pc:docMk/>
      </pc:docMkLst>
      <pc:sldChg chg="modSp">
        <pc:chgData name="Fiello II, Thomas E." userId="S::fiellot@my.erau.edu::dbc188aa-f35d-48aa-9866-84ac34af17b0" providerId="AD" clId="Web-{F1AC68B1-365F-4088-922D-6D220C1E4B18}" dt="2022-04-11T22:08:11.914" v="434" actId="1076"/>
        <pc:sldMkLst>
          <pc:docMk/>
          <pc:sldMk cId="3688333806" sldId="284"/>
        </pc:sldMkLst>
        <pc:spChg chg="mod">
          <ac:chgData name="Fiello II, Thomas E." userId="S::fiellot@my.erau.edu::dbc188aa-f35d-48aa-9866-84ac34af17b0" providerId="AD" clId="Web-{F1AC68B1-365F-4088-922D-6D220C1E4B18}" dt="2022-04-11T22:08:11.914" v="434" actId="1076"/>
          <ac:spMkLst>
            <pc:docMk/>
            <pc:sldMk cId="3688333806" sldId="284"/>
            <ac:spMk id="3" creationId="{021BA140-986A-4A1D-A964-DEFC363D8A57}"/>
          </ac:spMkLst>
        </pc:spChg>
      </pc:sldChg>
      <pc:sldChg chg="addSp modSp">
        <pc:chgData name="Fiello II, Thomas E." userId="S::fiellot@my.erau.edu::dbc188aa-f35d-48aa-9866-84ac34af17b0" providerId="AD" clId="Web-{F1AC68B1-365F-4088-922D-6D220C1E4B18}" dt="2022-04-11T22:54:22.271" v="574" actId="1076"/>
        <pc:sldMkLst>
          <pc:docMk/>
          <pc:sldMk cId="3946562397" sldId="293"/>
        </pc:sldMkLst>
        <pc:spChg chg="add mod">
          <ac:chgData name="Fiello II, Thomas E." userId="S::fiellot@my.erau.edu::dbc188aa-f35d-48aa-9866-84ac34af17b0" providerId="AD" clId="Web-{F1AC68B1-365F-4088-922D-6D220C1E4B18}" dt="2022-04-11T22:54:22.271" v="574" actId="1076"/>
          <ac:spMkLst>
            <pc:docMk/>
            <pc:sldMk cId="3946562397" sldId="293"/>
            <ac:spMk id="4" creationId="{E66102AF-63EE-2B07-F036-41C98F35AE1A}"/>
          </ac:spMkLst>
        </pc:spChg>
      </pc:sldChg>
      <pc:sldChg chg="modSp">
        <pc:chgData name="Fiello II, Thomas E." userId="S::fiellot@my.erau.edu::dbc188aa-f35d-48aa-9866-84ac34af17b0" providerId="AD" clId="Web-{F1AC68B1-365F-4088-922D-6D220C1E4B18}" dt="2022-04-11T22:51:44.878" v="511" actId="20577"/>
        <pc:sldMkLst>
          <pc:docMk/>
          <pc:sldMk cId="3889585290" sldId="296"/>
        </pc:sldMkLst>
        <pc:spChg chg="mod">
          <ac:chgData name="Fiello II, Thomas E." userId="S::fiellot@my.erau.edu::dbc188aa-f35d-48aa-9866-84ac34af17b0" providerId="AD" clId="Web-{F1AC68B1-365F-4088-922D-6D220C1E4B18}" dt="2022-04-11T22:51:44.878" v="511" actId="20577"/>
          <ac:spMkLst>
            <pc:docMk/>
            <pc:sldMk cId="3889585290" sldId="296"/>
            <ac:spMk id="5" creationId="{DDE304DC-0651-4CF1-B0D2-14CE8A224874}"/>
          </ac:spMkLst>
        </pc:spChg>
      </pc:sldChg>
      <pc:sldChg chg="addSp delSp modSp mod setBg">
        <pc:chgData name="Fiello II, Thomas E." userId="S::fiellot@my.erau.edu::dbc188aa-f35d-48aa-9866-84ac34af17b0" providerId="AD" clId="Web-{F1AC68B1-365F-4088-922D-6D220C1E4B18}" dt="2022-04-11T21:45:20.231" v="415" actId="20577"/>
        <pc:sldMkLst>
          <pc:docMk/>
          <pc:sldMk cId="2399971580" sldId="297"/>
        </pc:sldMkLst>
        <pc:spChg chg="mod">
          <ac:chgData name="Fiello II, Thomas E." userId="S::fiellot@my.erau.edu::dbc188aa-f35d-48aa-9866-84ac34af17b0" providerId="AD" clId="Web-{F1AC68B1-365F-4088-922D-6D220C1E4B18}" dt="2022-04-11T21:24:44.392" v="33" actId="20577"/>
          <ac:spMkLst>
            <pc:docMk/>
            <pc:sldMk cId="2399971580" sldId="297"/>
            <ac:spMk id="2" creationId="{23665BCE-0F22-9F52-C480-331A743A331E}"/>
          </ac:spMkLst>
        </pc:spChg>
        <pc:spChg chg="del">
          <ac:chgData name="Fiello II, Thomas E." userId="S::fiellot@my.erau.edu::dbc188aa-f35d-48aa-9866-84ac34af17b0" providerId="AD" clId="Web-{F1AC68B1-365F-4088-922D-6D220C1E4B18}" dt="2022-04-11T21:21:21.950" v="0"/>
          <ac:spMkLst>
            <pc:docMk/>
            <pc:sldMk cId="2399971580" sldId="297"/>
            <ac:spMk id="3" creationId="{AC37C53D-63A9-5019-4A3C-99B537C9867C}"/>
          </ac:spMkLst>
        </pc:spChg>
        <pc:spChg chg="add mod">
          <ac:chgData name="Fiello II, Thomas E." userId="S::fiellot@my.erau.edu::dbc188aa-f35d-48aa-9866-84ac34af17b0" providerId="AD" clId="Web-{F1AC68B1-365F-4088-922D-6D220C1E4B18}" dt="2022-04-11T21:44:57.637" v="413" actId="14100"/>
          <ac:spMkLst>
            <pc:docMk/>
            <pc:sldMk cId="2399971580" sldId="297"/>
            <ac:spMk id="5" creationId="{F6271210-F4B4-6014-88DF-7A7FBD13D3C0}"/>
          </ac:spMkLst>
        </pc:spChg>
        <pc:spChg chg="add del">
          <ac:chgData name="Fiello II, Thomas E." userId="S::fiellot@my.erau.edu::dbc188aa-f35d-48aa-9866-84ac34af17b0" providerId="AD" clId="Web-{F1AC68B1-365F-4088-922D-6D220C1E4B18}" dt="2022-04-11T21:21:51.075" v="2"/>
          <ac:spMkLst>
            <pc:docMk/>
            <pc:sldMk cId="2399971580" sldId="297"/>
            <ac:spMk id="8" creationId="{454095E3-5A0B-0D8D-B5BF-A53A1D2DD6AB}"/>
          </ac:spMkLst>
        </pc:spChg>
        <pc:spChg chg="add mod ord">
          <ac:chgData name="Fiello II, Thomas E." userId="S::fiellot@my.erau.edu::dbc188aa-f35d-48aa-9866-84ac34af17b0" providerId="AD" clId="Web-{F1AC68B1-365F-4088-922D-6D220C1E4B18}" dt="2022-04-11T21:45:20.231" v="415" actId="20577"/>
          <ac:spMkLst>
            <pc:docMk/>
            <pc:sldMk cId="2399971580" sldId="297"/>
            <ac:spMk id="9" creationId="{454095E3-5A0B-0D8D-B5BF-A53A1D2DD6AB}"/>
          </ac:spMkLst>
        </pc:spChg>
        <pc:grpChg chg="add del">
          <ac:chgData name="Fiello II, Thomas E." userId="S::fiellot@my.erau.edu::dbc188aa-f35d-48aa-9866-84ac34af17b0" providerId="AD" clId="Web-{F1AC68B1-365F-4088-922D-6D220C1E4B18}" dt="2022-04-11T21:23:37.812" v="9"/>
          <ac:grpSpMkLst>
            <pc:docMk/>
            <pc:sldMk cId="2399971580" sldId="297"/>
            <ac:grpSpMk id="6" creationId="{851F9572-54D5-457A-BA34-C395A478A4FA}"/>
          </ac:grpSpMkLst>
        </pc:grpChg>
        <pc:grpChg chg="add del">
          <ac:chgData name="Fiello II, Thomas E." userId="S::fiellot@my.erau.edu::dbc188aa-f35d-48aa-9866-84ac34af17b0" providerId="AD" clId="Web-{F1AC68B1-365F-4088-922D-6D220C1E4B18}" dt="2022-04-11T21:23:37.812" v="9"/>
          <ac:grpSpMkLst>
            <pc:docMk/>
            <pc:sldMk cId="2399971580" sldId="297"/>
            <ac:grpSpMk id="7" creationId="{06A80B50-DCB4-4775-9C8E-7AF0F56803E9}"/>
          </ac:grpSpMkLst>
        </pc:grpChg>
        <pc:grpChg chg="add del">
          <ac:chgData name="Fiello II, Thomas E." userId="S::fiellot@my.erau.edu::dbc188aa-f35d-48aa-9866-84ac34af17b0" providerId="AD" clId="Web-{F1AC68B1-365F-4088-922D-6D220C1E4B18}" dt="2022-04-11T21:21:51.075" v="2"/>
          <ac:grpSpMkLst>
            <pc:docMk/>
            <pc:sldMk cId="2399971580" sldId="297"/>
            <ac:grpSpMk id="11" creationId="{851F9572-54D5-457A-BA34-C395A478A4FA}"/>
          </ac:grpSpMkLst>
        </pc:grpChg>
        <pc:grpChg chg="add del">
          <ac:chgData name="Fiello II, Thomas E." userId="S::fiellot@my.erau.edu::dbc188aa-f35d-48aa-9866-84ac34af17b0" providerId="AD" clId="Web-{F1AC68B1-365F-4088-922D-6D220C1E4B18}" dt="2022-04-11T21:21:51.075" v="2"/>
          <ac:grpSpMkLst>
            <pc:docMk/>
            <pc:sldMk cId="2399971580" sldId="297"/>
            <ac:grpSpMk id="15" creationId="{06A80B50-DCB4-4775-9C8E-7AF0F56803E9}"/>
          </ac:grpSpMkLst>
        </pc:grpChg>
        <pc:grpChg chg="add">
          <ac:chgData name="Fiello II, Thomas E." userId="S::fiellot@my.erau.edu::dbc188aa-f35d-48aa-9866-84ac34af17b0" providerId="AD" clId="Web-{F1AC68B1-365F-4088-922D-6D220C1E4B18}" dt="2022-04-11T21:23:37.812" v="9"/>
          <ac:grpSpMkLst>
            <pc:docMk/>
            <pc:sldMk cId="2399971580" sldId="297"/>
            <ac:grpSpMk id="74" creationId="{5FE07634-A83A-4681-9C1D-BC0775F9D296}"/>
          </ac:grpSpMkLst>
        </pc:grpChg>
        <pc:grpChg chg="add">
          <ac:chgData name="Fiello II, Thomas E." userId="S::fiellot@my.erau.edu::dbc188aa-f35d-48aa-9866-84ac34af17b0" providerId="AD" clId="Web-{F1AC68B1-365F-4088-922D-6D220C1E4B18}" dt="2022-04-11T21:23:37.812" v="9"/>
          <ac:grpSpMkLst>
            <pc:docMk/>
            <pc:sldMk cId="2399971580" sldId="297"/>
            <ac:grpSpMk id="78" creationId="{A2E1FE48-FA7B-4262-B922-041542931DDF}"/>
          </ac:grpSpMkLst>
        </pc:grpChg>
        <pc:picChg chg="add mod ord">
          <ac:chgData name="Fiello II, Thomas E." userId="S::fiellot@my.erau.edu::dbc188aa-f35d-48aa-9866-84ac34af17b0" providerId="AD" clId="Web-{F1AC68B1-365F-4088-922D-6D220C1E4B18}" dt="2022-04-11T21:23:44.328" v="10"/>
          <ac:picMkLst>
            <pc:docMk/>
            <pc:sldMk cId="2399971580" sldId="297"/>
            <ac:picMk id="4" creationId="{9C7BE187-641B-D134-389E-A0576CF172EB}"/>
          </ac:picMkLst>
        </pc:picChg>
      </pc:sldChg>
      <pc:sldChg chg="addSp delSp modSp new mod setBg">
        <pc:chgData name="Fiello II, Thomas E." userId="S::fiellot@my.erau.edu::dbc188aa-f35d-48aa-9866-84ac34af17b0" providerId="AD" clId="Web-{F1AC68B1-365F-4088-922D-6D220C1E4B18}" dt="2022-04-11T21:34:52.968" v="223" actId="20577"/>
        <pc:sldMkLst>
          <pc:docMk/>
          <pc:sldMk cId="3218317184" sldId="298"/>
        </pc:sldMkLst>
        <pc:spChg chg="mod">
          <ac:chgData name="Fiello II, Thomas E." userId="S::fiellot@my.erau.edu::dbc188aa-f35d-48aa-9866-84ac34af17b0" providerId="AD" clId="Web-{F1AC68B1-365F-4088-922D-6D220C1E4B18}" dt="2022-04-11T21:34:52.968" v="223" actId="20577"/>
          <ac:spMkLst>
            <pc:docMk/>
            <pc:sldMk cId="3218317184" sldId="298"/>
            <ac:spMk id="2" creationId="{8567A13D-B333-50A5-63BF-8DB6AD786770}"/>
          </ac:spMkLst>
        </pc:spChg>
        <pc:spChg chg="del">
          <ac:chgData name="Fiello II, Thomas E." userId="S::fiellot@my.erau.edu::dbc188aa-f35d-48aa-9866-84ac34af17b0" providerId="AD" clId="Web-{F1AC68B1-365F-4088-922D-6D220C1E4B18}" dt="2022-04-11T21:32:43.590" v="167"/>
          <ac:spMkLst>
            <pc:docMk/>
            <pc:sldMk cId="3218317184" sldId="298"/>
            <ac:spMk id="3" creationId="{8A712027-6556-2D0E-73F3-350E1FDD9D27}"/>
          </ac:spMkLst>
        </pc:spChg>
        <pc:spChg chg="add del">
          <ac:chgData name="Fiello II, Thomas E." userId="S::fiellot@my.erau.edu::dbc188aa-f35d-48aa-9866-84ac34af17b0" providerId="AD" clId="Web-{F1AC68B1-365F-4088-922D-6D220C1E4B18}" dt="2022-04-11T21:33:04.825" v="169"/>
          <ac:spMkLst>
            <pc:docMk/>
            <pc:sldMk cId="3218317184" sldId="298"/>
            <ac:spMk id="8" creationId="{6C553FB5-3A68-A7DA-1C4C-91CBBDF05B75}"/>
          </ac:spMkLst>
        </pc:spChg>
        <pc:spChg chg="add mod">
          <ac:chgData name="Fiello II, Thomas E." userId="S::fiellot@my.erau.edu::dbc188aa-f35d-48aa-9866-84ac34af17b0" providerId="AD" clId="Web-{F1AC68B1-365F-4088-922D-6D220C1E4B18}" dt="2022-04-11T21:34:24.154" v="216" actId="14100"/>
          <ac:spMkLst>
            <pc:docMk/>
            <pc:sldMk cId="3218317184" sldId="298"/>
            <ac:spMk id="71" creationId="{45DBC3CF-5718-2BC0-4882-384A78EEE51E}"/>
          </ac:spMkLst>
        </pc:spChg>
        <pc:grpChg chg="add del">
          <ac:chgData name="Fiello II, Thomas E." userId="S::fiellot@my.erau.edu::dbc188aa-f35d-48aa-9866-84ac34af17b0" providerId="AD" clId="Web-{F1AC68B1-365F-4088-922D-6D220C1E4B18}" dt="2022-04-11T21:33:04.825" v="169"/>
          <ac:grpSpMkLst>
            <pc:docMk/>
            <pc:sldMk cId="3218317184" sldId="298"/>
            <ac:grpSpMk id="11" creationId="{5FE07634-A83A-4681-9C1D-BC0775F9D296}"/>
          </ac:grpSpMkLst>
        </pc:grpChg>
        <pc:grpChg chg="add del">
          <ac:chgData name="Fiello II, Thomas E." userId="S::fiellot@my.erau.edu::dbc188aa-f35d-48aa-9866-84ac34af17b0" providerId="AD" clId="Web-{F1AC68B1-365F-4088-922D-6D220C1E4B18}" dt="2022-04-11T21:33:04.825" v="169"/>
          <ac:grpSpMkLst>
            <pc:docMk/>
            <pc:sldMk cId="3218317184" sldId="298"/>
            <ac:grpSpMk id="15" creationId="{A2E1FE48-FA7B-4262-B922-041542931DDF}"/>
          </ac:grpSpMkLst>
        </pc:grpChg>
        <pc:picChg chg="add mod ord">
          <ac:chgData name="Fiello II, Thomas E." userId="S::fiellot@my.erau.edu::dbc188aa-f35d-48aa-9866-84ac34af17b0" providerId="AD" clId="Web-{F1AC68B1-365F-4088-922D-6D220C1E4B18}" dt="2022-04-11T21:33:15.840" v="172" actId="1076"/>
          <ac:picMkLst>
            <pc:docMk/>
            <pc:sldMk cId="3218317184" sldId="298"/>
            <ac:picMk id="4" creationId="{16D187CC-6C2A-7DB7-658F-1E7B1632AD60}"/>
          </ac:picMkLst>
        </pc:picChg>
      </pc:sldChg>
      <pc:sldChg chg="addSp delSp modSp new">
        <pc:chgData name="Fiello II, Thomas E." userId="S::fiellot@my.erau.edu::dbc188aa-f35d-48aa-9866-84ac34af17b0" providerId="AD" clId="Web-{F1AC68B1-365F-4088-922D-6D220C1E4B18}" dt="2022-04-11T21:43:40.792" v="409"/>
        <pc:sldMkLst>
          <pc:docMk/>
          <pc:sldMk cId="3626665614" sldId="299"/>
        </pc:sldMkLst>
        <pc:spChg chg="mod">
          <ac:chgData name="Fiello II, Thomas E." userId="S::fiellot@my.erau.edu::dbc188aa-f35d-48aa-9866-84ac34af17b0" providerId="AD" clId="Web-{F1AC68B1-365F-4088-922D-6D220C1E4B18}" dt="2022-04-11T21:43:15.025" v="404" actId="20577"/>
          <ac:spMkLst>
            <pc:docMk/>
            <pc:sldMk cId="3626665614" sldId="299"/>
            <ac:spMk id="2" creationId="{F48D96E9-8D1B-4C32-3771-95BE295128E1}"/>
          </ac:spMkLst>
        </pc:spChg>
        <pc:spChg chg="del">
          <ac:chgData name="Fiello II, Thomas E." userId="S::fiellot@my.erau.edu::dbc188aa-f35d-48aa-9866-84ac34af17b0" providerId="AD" clId="Web-{F1AC68B1-365F-4088-922D-6D220C1E4B18}" dt="2022-04-11T21:41:18.742" v="373"/>
          <ac:spMkLst>
            <pc:docMk/>
            <pc:sldMk cId="3626665614" sldId="299"/>
            <ac:spMk id="3" creationId="{499C266C-3179-E0B6-7328-260D07F26C5C}"/>
          </ac:spMkLst>
        </pc:spChg>
        <pc:spChg chg="add mod">
          <ac:chgData name="Fiello II, Thomas E." userId="S::fiellot@my.erau.edu::dbc188aa-f35d-48aa-9866-84ac34af17b0" providerId="AD" clId="Web-{F1AC68B1-365F-4088-922D-6D220C1E4B18}" dt="2022-04-11T21:43:40.792" v="409"/>
          <ac:spMkLst>
            <pc:docMk/>
            <pc:sldMk cId="3626665614" sldId="299"/>
            <ac:spMk id="6" creationId="{A7BA0EE1-E182-7BE8-65D5-E38F9E29A322}"/>
          </ac:spMkLst>
        </pc:spChg>
        <pc:picChg chg="add mod ord">
          <ac:chgData name="Fiello II, Thomas E." userId="S::fiellot@my.erau.edu::dbc188aa-f35d-48aa-9866-84ac34af17b0" providerId="AD" clId="Web-{F1AC68B1-365F-4088-922D-6D220C1E4B18}" dt="2022-04-11T21:43:23.901" v="405" actId="1076"/>
          <ac:picMkLst>
            <pc:docMk/>
            <pc:sldMk cId="3626665614" sldId="299"/>
            <ac:picMk id="4" creationId="{0C1E4ABA-7A39-543F-59A6-DF52CA56E7B7}"/>
          </ac:picMkLst>
        </pc:picChg>
        <pc:picChg chg="add mod modCrop">
          <ac:chgData name="Fiello II, Thomas E." userId="S::fiellot@my.erau.edu::dbc188aa-f35d-48aa-9866-84ac34af17b0" providerId="AD" clId="Web-{F1AC68B1-365F-4088-922D-6D220C1E4B18}" dt="2022-04-11T21:42:59.072" v="385" actId="1076"/>
          <ac:picMkLst>
            <pc:docMk/>
            <pc:sldMk cId="3626665614" sldId="299"/>
            <ac:picMk id="5" creationId="{B1ECCCC8-8068-4EE0-3CEA-850491DF178D}"/>
          </ac:picMkLst>
        </pc:picChg>
      </pc:sldChg>
      <pc:sldChg chg="addSp modSp add ord replId">
        <pc:chgData name="Fiello II, Thomas E." userId="S::fiellot@my.erau.edu::dbc188aa-f35d-48aa-9866-84ac34af17b0" providerId="AD" clId="Web-{F1AC68B1-365F-4088-922D-6D220C1E4B18}" dt="2022-04-11T21:40:51.100" v="372" actId="14100"/>
        <pc:sldMkLst>
          <pc:docMk/>
          <pc:sldMk cId="2305948377" sldId="300"/>
        </pc:sldMkLst>
        <pc:spChg chg="mod">
          <ac:chgData name="Fiello II, Thomas E." userId="S::fiellot@my.erau.edu::dbc188aa-f35d-48aa-9866-84ac34af17b0" providerId="AD" clId="Web-{F1AC68B1-365F-4088-922D-6D220C1E4B18}" dt="2022-04-11T21:36:03.438" v="234" actId="20577"/>
          <ac:spMkLst>
            <pc:docMk/>
            <pc:sldMk cId="2305948377" sldId="300"/>
            <ac:spMk id="2" creationId="{23665BCE-0F22-9F52-C480-331A743A331E}"/>
          </ac:spMkLst>
        </pc:spChg>
        <pc:spChg chg="mod">
          <ac:chgData name="Fiello II, Thomas E." userId="S::fiellot@my.erau.edu::dbc188aa-f35d-48aa-9866-84ac34af17b0" providerId="AD" clId="Web-{F1AC68B1-365F-4088-922D-6D220C1E4B18}" dt="2022-04-11T21:35:27.062" v="229" actId="14100"/>
          <ac:spMkLst>
            <pc:docMk/>
            <pc:sldMk cId="2305948377" sldId="300"/>
            <ac:spMk id="5" creationId="{F6271210-F4B4-6014-88DF-7A7FBD13D3C0}"/>
          </ac:spMkLst>
        </pc:spChg>
        <pc:spChg chg="mod">
          <ac:chgData name="Fiello II, Thomas E." userId="S::fiellot@my.erau.edu::dbc188aa-f35d-48aa-9866-84ac34af17b0" providerId="AD" clId="Web-{F1AC68B1-365F-4088-922D-6D220C1E4B18}" dt="2022-04-11T21:40:51.100" v="372" actId="14100"/>
          <ac:spMkLst>
            <pc:docMk/>
            <pc:sldMk cId="2305948377" sldId="300"/>
            <ac:spMk id="9" creationId="{454095E3-5A0B-0D8D-B5BF-A53A1D2DD6AB}"/>
          </ac:spMkLst>
        </pc:spChg>
        <pc:spChg chg="add mod">
          <ac:chgData name="Fiello II, Thomas E." userId="S::fiellot@my.erau.edu::dbc188aa-f35d-48aa-9866-84ac34af17b0" providerId="AD" clId="Web-{F1AC68B1-365F-4088-922D-6D220C1E4B18}" dt="2022-04-11T21:35:45.562" v="232" actId="14100"/>
          <ac:spMkLst>
            <pc:docMk/>
            <pc:sldMk cId="2305948377" sldId="300"/>
            <ac:spMk id="64" creationId="{5F20A2C9-4110-DA11-87CF-E30C8D60C8D8}"/>
          </ac:spMkLst>
        </pc:spChg>
      </pc:sldChg>
      <pc:sldChg chg="modSp add replId">
        <pc:chgData name="Fiello II, Thomas E." userId="S::fiellot@my.erau.edu::dbc188aa-f35d-48aa-9866-84ac34af17b0" providerId="AD" clId="Web-{F1AC68B1-365F-4088-922D-6D220C1E4B18}" dt="2022-04-11T21:45:53.935" v="419" actId="14100"/>
        <pc:sldMkLst>
          <pc:docMk/>
          <pc:sldMk cId="1001027437" sldId="301"/>
        </pc:sldMkLst>
        <pc:spChg chg="mod">
          <ac:chgData name="Fiello II, Thomas E." userId="S::fiellot@my.erau.edu::dbc188aa-f35d-48aa-9866-84ac34af17b0" providerId="AD" clId="Web-{F1AC68B1-365F-4088-922D-6D220C1E4B18}" dt="2022-04-11T21:45:53.935" v="419" actId="14100"/>
          <ac:spMkLst>
            <pc:docMk/>
            <pc:sldMk cId="1001027437" sldId="301"/>
            <ac:spMk id="5" creationId="{F6271210-F4B4-6014-88DF-7A7FBD13D3C0}"/>
          </ac:spMkLst>
        </pc:spChg>
      </pc:sldChg>
      <pc:sldChg chg="modSp add replId">
        <pc:chgData name="Fiello II, Thomas E." userId="S::fiellot@my.erau.edu::dbc188aa-f35d-48aa-9866-84ac34af17b0" providerId="AD" clId="Web-{F1AC68B1-365F-4088-922D-6D220C1E4B18}" dt="2022-04-11T21:45:38.810" v="418" actId="20577"/>
        <pc:sldMkLst>
          <pc:docMk/>
          <pc:sldMk cId="486800489" sldId="302"/>
        </pc:sldMkLst>
        <pc:spChg chg="mod">
          <ac:chgData name="Fiello II, Thomas E." userId="S::fiellot@my.erau.edu::dbc188aa-f35d-48aa-9866-84ac34af17b0" providerId="AD" clId="Web-{F1AC68B1-365F-4088-922D-6D220C1E4B18}" dt="2022-04-11T21:45:28.950" v="416" actId="14100"/>
          <ac:spMkLst>
            <pc:docMk/>
            <pc:sldMk cId="486800489" sldId="302"/>
            <ac:spMk id="5" creationId="{F6271210-F4B4-6014-88DF-7A7FBD13D3C0}"/>
          </ac:spMkLst>
        </pc:spChg>
        <pc:spChg chg="mod">
          <ac:chgData name="Fiello II, Thomas E." userId="S::fiellot@my.erau.edu::dbc188aa-f35d-48aa-9866-84ac34af17b0" providerId="AD" clId="Web-{F1AC68B1-365F-4088-922D-6D220C1E4B18}" dt="2022-04-11T21:45:38.810" v="418" actId="20577"/>
          <ac:spMkLst>
            <pc:docMk/>
            <pc:sldMk cId="486800489" sldId="302"/>
            <ac:spMk id="9" creationId="{454095E3-5A0B-0D8D-B5BF-A53A1D2DD6AB}"/>
          </ac:spMkLst>
        </pc:spChg>
      </pc:sldChg>
    </pc:docChg>
  </pc:docChgLst>
  <pc:docChgLst>
    <pc:chgData name="Zang, Jungwon" userId="S::zangj@my.erau.edu::8529b35b-a0ae-4be6-a335-b25b8327f51e" providerId="AD" clId="Web-{95D7BE69-5E23-44DE-8413-EE614B4AE89A}"/>
    <pc:docChg chg="addSld delSld modSld">
      <pc:chgData name="Zang, Jungwon" userId="S::zangj@my.erau.edu::8529b35b-a0ae-4be6-a335-b25b8327f51e" providerId="AD" clId="Web-{95D7BE69-5E23-44DE-8413-EE614B4AE89A}" dt="2022-02-27T03:09:59.352" v="548" actId="20577"/>
      <pc:docMkLst>
        <pc:docMk/>
      </pc:docMkLst>
      <pc:sldChg chg="modSp">
        <pc:chgData name="Zang, Jungwon" userId="S::zangj@my.erau.edu::8529b35b-a0ae-4be6-a335-b25b8327f51e" providerId="AD" clId="Web-{95D7BE69-5E23-44DE-8413-EE614B4AE89A}" dt="2022-02-27T01:49:46.276" v="283" actId="20577"/>
        <pc:sldMkLst>
          <pc:docMk/>
          <pc:sldMk cId="1495703755" sldId="262"/>
        </pc:sldMkLst>
        <pc:spChg chg="mod">
          <ac:chgData name="Zang, Jungwon" userId="S::zangj@my.erau.edu::8529b35b-a0ae-4be6-a335-b25b8327f51e" providerId="AD" clId="Web-{95D7BE69-5E23-44DE-8413-EE614B4AE89A}" dt="2022-02-27T01:49:42.932" v="282" actId="20577"/>
          <ac:spMkLst>
            <pc:docMk/>
            <pc:sldMk cId="1495703755" sldId="262"/>
            <ac:spMk id="53" creationId="{56800E70-0108-488A-A84C-B3E38395F94C}"/>
          </ac:spMkLst>
        </pc:spChg>
        <pc:spChg chg="mod">
          <ac:chgData name="Zang, Jungwon" userId="S::zangj@my.erau.edu::8529b35b-a0ae-4be6-a335-b25b8327f51e" providerId="AD" clId="Web-{95D7BE69-5E23-44DE-8413-EE614B4AE89A}" dt="2022-02-27T01:49:46.276" v="283" actId="20577"/>
          <ac:spMkLst>
            <pc:docMk/>
            <pc:sldMk cId="1495703755" sldId="262"/>
            <ac:spMk id="58" creationId="{92095B27-8F7A-4721-977B-484FF461D137}"/>
          </ac:spMkLst>
        </pc:spChg>
      </pc:sldChg>
      <pc:sldChg chg="modSp">
        <pc:chgData name="Zang, Jungwon" userId="S::zangj@my.erau.edu::8529b35b-a0ae-4be6-a335-b25b8327f51e" providerId="AD" clId="Web-{95D7BE69-5E23-44DE-8413-EE614B4AE89A}" dt="2022-02-27T01:49:58.167" v="285" actId="20577"/>
        <pc:sldMkLst>
          <pc:docMk/>
          <pc:sldMk cId="1612106096" sldId="270"/>
        </pc:sldMkLst>
        <pc:spChg chg="mod">
          <ac:chgData name="Zang, Jungwon" userId="S::zangj@my.erau.edu::8529b35b-a0ae-4be6-a335-b25b8327f51e" providerId="AD" clId="Web-{95D7BE69-5E23-44DE-8413-EE614B4AE89A}" dt="2022-02-27T01:49:58.167" v="285" actId="20577"/>
          <ac:spMkLst>
            <pc:docMk/>
            <pc:sldMk cId="1612106096" sldId="270"/>
            <ac:spMk id="3" creationId="{0324B3BD-D2EA-4E80-B37B-E28C45F2C30D}"/>
          </ac:spMkLst>
        </pc:spChg>
        <pc:spChg chg="mod">
          <ac:chgData name="Zang, Jungwon" userId="S::zangj@my.erau.edu::8529b35b-a0ae-4be6-a335-b25b8327f51e" providerId="AD" clId="Web-{95D7BE69-5E23-44DE-8413-EE614B4AE89A}" dt="2022-02-27T01:49:54.230" v="284" actId="20577"/>
          <ac:spMkLst>
            <pc:docMk/>
            <pc:sldMk cId="1612106096" sldId="270"/>
            <ac:spMk id="8" creationId="{8AE9E524-39E5-4952-BC34-A47DDAC37CA6}"/>
          </ac:spMkLst>
        </pc:spChg>
      </pc:sldChg>
      <pc:sldChg chg="modSp">
        <pc:chgData name="Zang, Jungwon" userId="S::zangj@my.erau.edu::8529b35b-a0ae-4be6-a335-b25b8327f51e" providerId="AD" clId="Web-{95D7BE69-5E23-44DE-8413-EE614B4AE89A}" dt="2022-02-27T01:50:04.762" v="286" actId="20577"/>
        <pc:sldMkLst>
          <pc:docMk/>
          <pc:sldMk cId="1649752955" sldId="271"/>
        </pc:sldMkLst>
        <pc:spChg chg="mod">
          <ac:chgData name="Zang, Jungwon" userId="S::zangj@my.erau.edu::8529b35b-a0ae-4be6-a335-b25b8327f51e" providerId="AD" clId="Web-{95D7BE69-5E23-44DE-8413-EE614B4AE89A}" dt="2022-02-27T01:50:04.762" v="286" actId="20577"/>
          <ac:spMkLst>
            <pc:docMk/>
            <pc:sldMk cId="1649752955" sldId="271"/>
            <ac:spMk id="8" creationId="{8AE9E524-39E5-4952-BC34-A47DDAC37CA6}"/>
          </ac:spMkLst>
        </pc:spChg>
      </pc:sldChg>
      <pc:sldChg chg="modSp">
        <pc:chgData name="Zang, Jungwon" userId="S::zangj@my.erau.edu::8529b35b-a0ae-4be6-a335-b25b8327f51e" providerId="AD" clId="Web-{95D7BE69-5E23-44DE-8413-EE614B4AE89A}" dt="2022-02-27T01:49:25.759" v="280" actId="20577"/>
        <pc:sldMkLst>
          <pc:docMk/>
          <pc:sldMk cId="3379607618" sldId="272"/>
        </pc:sldMkLst>
        <pc:spChg chg="mod">
          <ac:chgData name="Zang, Jungwon" userId="S::zangj@my.erau.edu::8529b35b-a0ae-4be6-a335-b25b8327f51e" providerId="AD" clId="Web-{95D7BE69-5E23-44DE-8413-EE614B4AE89A}" dt="2022-02-27T01:49:25.759" v="280" actId="20577"/>
          <ac:spMkLst>
            <pc:docMk/>
            <pc:sldMk cId="3379607618" sldId="272"/>
            <ac:spMk id="3" creationId="{AE6F3C63-645D-4660-BD48-F51B1C5E9628}"/>
          </ac:spMkLst>
        </pc:spChg>
      </pc:sldChg>
      <pc:sldChg chg="addSp delSp modSp del mod setBg addAnim">
        <pc:chgData name="Zang, Jungwon" userId="S::zangj@my.erau.edu::8529b35b-a0ae-4be6-a335-b25b8327f51e" providerId="AD" clId="Web-{95D7BE69-5E23-44DE-8413-EE614B4AE89A}" dt="2022-02-27T02:49:42.296" v="408"/>
        <pc:sldMkLst>
          <pc:docMk/>
          <pc:sldMk cId="1441470475" sldId="278"/>
        </pc:sldMkLst>
        <pc:spChg chg="mod ord">
          <ac:chgData name="Zang, Jungwon" userId="S::zangj@my.erau.edu::8529b35b-a0ae-4be6-a335-b25b8327f51e" providerId="AD" clId="Web-{95D7BE69-5E23-44DE-8413-EE614B4AE89A}" dt="2022-02-27T02:35:07.634" v="349"/>
          <ac:spMkLst>
            <pc:docMk/>
            <pc:sldMk cId="1441470475" sldId="278"/>
            <ac:spMk id="2" creationId="{7984CE61-16C6-4267-AAA6-9167CAB16D85}"/>
          </ac:spMkLst>
        </pc:spChg>
        <pc:spChg chg="del mod">
          <ac:chgData name="Zang, Jungwon" userId="S::zangj@my.erau.edu::8529b35b-a0ae-4be6-a335-b25b8327f51e" providerId="AD" clId="Web-{95D7BE69-5E23-44DE-8413-EE614B4AE89A}" dt="2022-02-27T02:06:37.614" v="296"/>
          <ac:spMkLst>
            <pc:docMk/>
            <pc:sldMk cId="1441470475" sldId="278"/>
            <ac:spMk id="3" creationId="{FF25666F-3379-4A50-B449-4BCAAA1166AE}"/>
          </ac:spMkLst>
        </pc:spChg>
        <pc:spChg chg="add del mod">
          <ac:chgData name="Zang, Jungwon" userId="S::zangj@my.erau.edu::8529b35b-a0ae-4be6-a335-b25b8327f51e" providerId="AD" clId="Web-{95D7BE69-5E23-44DE-8413-EE614B4AE89A}" dt="2022-02-27T02:30:42.353" v="325"/>
          <ac:spMkLst>
            <pc:docMk/>
            <pc:sldMk cId="1441470475" sldId="278"/>
            <ac:spMk id="6" creationId="{B4FF7E74-DF3C-4839-8B40-A798EC860988}"/>
          </ac:spMkLst>
        </pc:spChg>
        <pc:spChg chg="add del mod ord">
          <ac:chgData name="Zang, Jungwon" userId="S::zangj@my.erau.edu::8529b35b-a0ae-4be6-a335-b25b8327f51e" providerId="AD" clId="Web-{95D7BE69-5E23-44DE-8413-EE614B4AE89A}" dt="2022-02-27T02:30:18.710" v="319"/>
          <ac:spMkLst>
            <pc:docMk/>
            <pc:sldMk cId="1441470475" sldId="278"/>
            <ac:spMk id="7" creationId="{7CD37840-EC88-40AF-B348-9E4D6BD4F3BB}"/>
          </ac:spMkLst>
        </pc:spChg>
        <pc:spChg chg="del">
          <ac:chgData name="Zang, Jungwon" userId="S::zangj@my.erau.edu::8529b35b-a0ae-4be6-a335-b25b8327f51e" providerId="AD" clId="Web-{95D7BE69-5E23-44DE-8413-EE614B4AE89A}" dt="2022-02-27T02:05:52.924" v="287"/>
          <ac:spMkLst>
            <pc:docMk/>
            <pc:sldMk cId="1441470475" sldId="278"/>
            <ac:spMk id="9" creationId="{BF02845A-8571-40C5-9F56-8F9B3F7C4E4C}"/>
          </ac:spMkLst>
        </pc:spChg>
        <pc:spChg chg="add del mod">
          <ac:chgData name="Zang, Jungwon" userId="S::zangj@my.erau.edu::8529b35b-a0ae-4be6-a335-b25b8327f51e" providerId="AD" clId="Web-{95D7BE69-5E23-44DE-8413-EE614B4AE89A}" dt="2022-02-27T02:30:25.696" v="322"/>
          <ac:spMkLst>
            <pc:docMk/>
            <pc:sldMk cId="1441470475" sldId="278"/>
            <ac:spMk id="10" creationId="{F44C63AB-DE9B-4C7A-B88A-4C173AEA51BB}"/>
          </ac:spMkLst>
        </pc:spChg>
        <pc:spChg chg="add mod">
          <ac:chgData name="Zang, Jungwon" userId="S::zangj@my.erau.edu::8529b35b-a0ae-4be6-a335-b25b8327f51e" providerId="AD" clId="Web-{95D7BE69-5E23-44DE-8413-EE614B4AE89A}" dt="2022-02-27T02:31:24.559" v="342" actId="20577"/>
          <ac:spMkLst>
            <pc:docMk/>
            <pc:sldMk cId="1441470475" sldId="278"/>
            <ac:spMk id="12" creationId="{042478ED-D75D-49C9-9F6A-24BD0872DCCE}"/>
          </ac:spMkLst>
        </pc:spChg>
        <pc:spChg chg="add mod">
          <ac:chgData name="Zang, Jungwon" userId="S::zangj@my.erau.edu::8529b35b-a0ae-4be6-a335-b25b8327f51e" providerId="AD" clId="Web-{95D7BE69-5E23-44DE-8413-EE614B4AE89A}" dt="2022-02-27T02:49:38.999" v="407"/>
          <ac:spMkLst>
            <pc:docMk/>
            <pc:sldMk cId="1441470475" sldId="278"/>
            <ac:spMk id="15" creationId="{46FC6724-B3EE-4244-A77B-CB15DCCFA110}"/>
          </ac:spMkLst>
        </pc:spChg>
        <pc:spChg chg="add del">
          <ac:chgData name="Zang, Jungwon" userId="S::zangj@my.erau.edu::8529b35b-a0ae-4be6-a335-b25b8327f51e" providerId="AD" clId="Web-{95D7BE69-5E23-44DE-8413-EE614B4AE89A}" dt="2022-02-27T02:33:50.192" v="345"/>
          <ac:spMkLst>
            <pc:docMk/>
            <pc:sldMk cId="1441470475" sldId="278"/>
            <ac:spMk id="18" creationId="{3CECA2BE-0443-493F-9413-FC132026C29F}"/>
          </ac:spMkLst>
        </pc:spChg>
        <pc:spChg chg="add del">
          <ac:chgData name="Zang, Jungwon" userId="S::zangj@my.erau.edu::8529b35b-a0ae-4be6-a335-b25b8327f51e" providerId="AD" clId="Web-{95D7BE69-5E23-44DE-8413-EE614B4AE89A}" dt="2022-02-27T02:33:50.192" v="345"/>
          <ac:spMkLst>
            <pc:docMk/>
            <pc:sldMk cId="1441470475" sldId="278"/>
            <ac:spMk id="20" creationId="{57C3041F-18C8-4A3F-BB74-556AD2101858}"/>
          </ac:spMkLst>
        </pc:spChg>
        <pc:spChg chg="add del">
          <ac:chgData name="Zang, Jungwon" userId="S::zangj@my.erau.edu::8529b35b-a0ae-4be6-a335-b25b8327f51e" providerId="AD" clId="Web-{95D7BE69-5E23-44DE-8413-EE614B4AE89A}" dt="2022-02-27T02:33:50.192" v="345"/>
          <ac:spMkLst>
            <pc:docMk/>
            <pc:sldMk cId="1441470475" sldId="278"/>
            <ac:spMk id="22" creationId="{72B28B90-B579-47ED-A625-BAD03AE6C0E5}"/>
          </ac:spMkLst>
        </pc:spChg>
        <pc:spChg chg="add del">
          <ac:chgData name="Zang, Jungwon" userId="S::zangj@my.erau.edu::8529b35b-a0ae-4be6-a335-b25b8327f51e" providerId="AD" clId="Web-{95D7BE69-5E23-44DE-8413-EE614B4AE89A}" dt="2022-02-27T02:34:57.836" v="347"/>
          <ac:spMkLst>
            <pc:docMk/>
            <pc:sldMk cId="1441470475" sldId="278"/>
            <ac:spMk id="27" creationId="{F69F96FE-C3F5-4F02-8428-78ADCB975ED9}"/>
          </ac:spMkLst>
        </pc:spChg>
        <pc:spChg chg="add del">
          <ac:chgData name="Zang, Jungwon" userId="S::zangj@my.erau.edu::8529b35b-a0ae-4be6-a335-b25b8327f51e" providerId="AD" clId="Web-{95D7BE69-5E23-44DE-8413-EE614B4AE89A}" dt="2022-02-27T02:30:18.710" v="319"/>
          <ac:spMkLst>
            <pc:docMk/>
            <pc:sldMk cId="1441470475" sldId="278"/>
            <ac:spMk id="29" creationId="{BF02845A-8571-40C5-9F56-8F9B3F7C4E4C}"/>
          </ac:spMkLst>
        </pc:spChg>
        <pc:spChg chg="add del">
          <ac:chgData name="Zang, Jungwon" userId="S::zangj@my.erau.edu::8529b35b-a0ae-4be6-a335-b25b8327f51e" providerId="AD" clId="Web-{95D7BE69-5E23-44DE-8413-EE614B4AE89A}" dt="2022-02-27T02:35:07.634" v="349"/>
          <ac:spMkLst>
            <pc:docMk/>
            <pc:sldMk cId="1441470475" sldId="278"/>
            <ac:spMk id="40" creationId="{FF4F1B1F-38C9-4BA3-8793-E2B6FC978C0A}"/>
          </ac:spMkLst>
        </pc:spChg>
        <pc:spChg chg="add del">
          <ac:chgData name="Zang, Jungwon" userId="S::zangj@my.erau.edu::8529b35b-a0ae-4be6-a335-b25b8327f51e" providerId="AD" clId="Web-{95D7BE69-5E23-44DE-8413-EE614B4AE89A}" dt="2022-02-27T02:35:07.634" v="349"/>
          <ac:spMkLst>
            <pc:docMk/>
            <pc:sldMk cId="1441470475" sldId="278"/>
            <ac:spMk id="42" creationId="{40A82C2B-B640-4B39-A4B8-3189B458AC0D}"/>
          </ac:spMkLst>
        </pc:spChg>
        <pc:spChg chg="add">
          <ac:chgData name="Zang, Jungwon" userId="S::zangj@my.erau.edu::8529b35b-a0ae-4be6-a335-b25b8327f51e" providerId="AD" clId="Web-{95D7BE69-5E23-44DE-8413-EE614B4AE89A}" dt="2022-02-27T02:35:07.634" v="349"/>
          <ac:spMkLst>
            <pc:docMk/>
            <pc:sldMk cId="1441470475" sldId="278"/>
            <ac:spMk id="51" creationId="{98C10BD4-F3F8-4089-8DB0-71FB15FD9B0D}"/>
          </ac:spMkLst>
        </pc:spChg>
        <pc:picChg chg="del mod ord">
          <ac:chgData name="Zang, Jungwon" userId="S::zangj@my.erau.edu::8529b35b-a0ae-4be6-a335-b25b8327f51e" providerId="AD" clId="Web-{95D7BE69-5E23-44DE-8413-EE614B4AE89A}" dt="2022-02-27T02:33:35.394" v="344"/>
          <ac:picMkLst>
            <pc:docMk/>
            <pc:sldMk cId="1441470475" sldId="278"/>
            <ac:picMk id="4" creationId="{DD7DDCE9-8D11-4A9A-A89B-0EAC6EC9ED63}"/>
          </ac:picMkLst>
        </pc:picChg>
        <pc:picChg chg="add del mod ord">
          <ac:chgData name="Zang, Jungwon" userId="S::zangj@my.erau.edu::8529b35b-a0ae-4be6-a335-b25b8327f51e" providerId="AD" clId="Web-{95D7BE69-5E23-44DE-8413-EE614B4AE89A}" dt="2022-02-27T02:49:38.999" v="407"/>
          <ac:picMkLst>
            <pc:docMk/>
            <pc:sldMk cId="1441470475" sldId="278"/>
            <ac:picMk id="5" creationId="{38869BB0-80A1-483A-BD69-425B1E341943}"/>
          </ac:picMkLst>
        </pc:picChg>
        <pc:picChg chg="add del mod">
          <ac:chgData name="Zang, Jungwon" userId="S::zangj@my.erau.edu::8529b35b-a0ae-4be6-a335-b25b8327f51e" providerId="AD" clId="Web-{95D7BE69-5E23-44DE-8413-EE614B4AE89A}" dt="2022-02-27T02:49:20.576" v="405"/>
          <ac:picMkLst>
            <pc:docMk/>
            <pc:sldMk cId="1441470475" sldId="278"/>
            <ac:picMk id="13" creationId="{9157D4FD-CD60-4907-960E-C6CA2E013290}"/>
          </ac:picMkLst>
        </pc:picChg>
        <pc:cxnChg chg="del">
          <ac:chgData name="Zang, Jungwon" userId="S::zangj@my.erau.edu::8529b35b-a0ae-4be6-a335-b25b8327f51e" providerId="AD" clId="Web-{95D7BE69-5E23-44DE-8413-EE614B4AE89A}" dt="2022-02-27T02:05:52.924" v="287"/>
          <ac:cxnSpMkLst>
            <pc:docMk/>
            <pc:sldMk cId="1441470475" sldId="278"/>
            <ac:cxnSpMk id="11" creationId="{F30BB598-81B4-41BB-BC44-CD9C29AE2EAB}"/>
          </ac:cxnSpMkLst>
        </pc:cxnChg>
        <pc:cxnChg chg="add del">
          <ac:chgData name="Zang, Jungwon" userId="S::zangj@my.erau.edu::8529b35b-a0ae-4be6-a335-b25b8327f51e" providerId="AD" clId="Web-{95D7BE69-5E23-44DE-8413-EE614B4AE89A}" dt="2022-02-27T02:33:50.192" v="345"/>
          <ac:cxnSpMkLst>
            <pc:docMk/>
            <pc:sldMk cId="1441470475" sldId="278"/>
            <ac:cxnSpMk id="16" creationId="{EAD4CCDA-06BF-4D2A-B44F-195AEC0B5B22}"/>
          </ac:cxnSpMkLst>
        </pc:cxnChg>
        <pc:cxnChg chg="add del">
          <ac:chgData name="Zang, Jungwon" userId="S::zangj@my.erau.edu::8529b35b-a0ae-4be6-a335-b25b8327f51e" providerId="AD" clId="Web-{95D7BE69-5E23-44DE-8413-EE614B4AE89A}" dt="2022-02-27T02:33:50.192" v="345"/>
          <ac:cxnSpMkLst>
            <pc:docMk/>
            <pc:sldMk cId="1441470475" sldId="278"/>
            <ac:cxnSpMk id="24" creationId="{16BEECB0-0766-4C59-B86E-5D26B7D8EF4D}"/>
          </ac:cxnSpMkLst>
        </pc:cxnChg>
        <pc:cxnChg chg="add del">
          <ac:chgData name="Zang, Jungwon" userId="S::zangj@my.erau.edu::8529b35b-a0ae-4be6-a335-b25b8327f51e" providerId="AD" clId="Web-{95D7BE69-5E23-44DE-8413-EE614B4AE89A}" dt="2022-02-27T02:34:57.836" v="347"/>
          <ac:cxnSpMkLst>
            <pc:docMk/>
            <pc:sldMk cId="1441470475" sldId="278"/>
            <ac:cxnSpMk id="26" creationId="{EAD4CCDA-06BF-4D2A-B44F-195AEC0B5B22}"/>
          </ac:cxnSpMkLst>
        </pc:cxnChg>
        <pc:cxnChg chg="add del">
          <ac:chgData name="Zang, Jungwon" userId="S::zangj@my.erau.edu::8529b35b-a0ae-4be6-a335-b25b8327f51e" providerId="AD" clId="Web-{95D7BE69-5E23-44DE-8413-EE614B4AE89A}" dt="2022-02-27T02:30:18.710" v="319"/>
          <ac:cxnSpMkLst>
            <pc:docMk/>
            <pc:sldMk cId="1441470475" sldId="278"/>
            <ac:cxnSpMk id="31" creationId="{F30BB598-81B4-41BB-BC44-CD9C29AE2EAB}"/>
          </ac:cxnSpMkLst>
        </pc:cxnChg>
        <pc:cxnChg chg="add del">
          <ac:chgData name="Zang, Jungwon" userId="S::zangj@my.erau.edu::8529b35b-a0ae-4be6-a335-b25b8327f51e" providerId="AD" clId="Web-{95D7BE69-5E23-44DE-8413-EE614B4AE89A}" dt="2022-02-27T02:34:57.836" v="347"/>
          <ac:cxnSpMkLst>
            <pc:docMk/>
            <pc:sldMk cId="1441470475" sldId="278"/>
            <ac:cxnSpMk id="33" creationId="{16BEECB0-0766-4C59-B86E-5D26B7D8EF4D}"/>
          </ac:cxnSpMkLst>
        </pc:cxnChg>
        <pc:cxnChg chg="add del">
          <ac:chgData name="Zang, Jungwon" userId="S::zangj@my.erau.edu::8529b35b-a0ae-4be6-a335-b25b8327f51e" providerId="AD" clId="Web-{95D7BE69-5E23-44DE-8413-EE614B4AE89A}" dt="2022-02-27T02:35:07.634" v="349"/>
          <ac:cxnSpMkLst>
            <pc:docMk/>
            <pc:sldMk cId="1441470475" sldId="278"/>
            <ac:cxnSpMk id="38" creationId="{EAD4CCDA-06BF-4D2A-B44F-195AEC0B5B22}"/>
          </ac:cxnSpMkLst>
        </pc:cxnChg>
        <pc:cxnChg chg="add del">
          <ac:chgData name="Zang, Jungwon" userId="S::zangj@my.erau.edu::8529b35b-a0ae-4be6-a335-b25b8327f51e" providerId="AD" clId="Web-{95D7BE69-5E23-44DE-8413-EE614B4AE89A}" dt="2022-02-27T02:35:07.634" v="349"/>
          <ac:cxnSpMkLst>
            <pc:docMk/>
            <pc:sldMk cId="1441470475" sldId="278"/>
            <ac:cxnSpMk id="44" creationId="{7091899A-6176-48DA-BF9E-4D278C5FBEFF}"/>
          </ac:cxnSpMkLst>
        </pc:cxnChg>
        <pc:cxnChg chg="add">
          <ac:chgData name="Zang, Jungwon" userId="S::zangj@my.erau.edu::8529b35b-a0ae-4be6-a335-b25b8327f51e" providerId="AD" clId="Web-{95D7BE69-5E23-44DE-8413-EE614B4AE89A}" dt="2022-02-27T02:35:07.634" v="349"/>
          <ac:cxnSpMkLst>
            <pc:docMk/>
            <pc:sldMk cId="1441470475" sldId="278"/>
            <ac:cxnSpMk id="49" creationId="{EAD4CCDA-06BF-4D2A-B44F-195AEC0B5B22}"/>
          </ac:cxnSpMkLst>
        </pc:cxnChg>
        <pc:cxnChg chg="add">
          <ac:chgData name="Zang, Jungwon" userId="S::zangj@my.erau.edu::8529b35b-a0ae-4be6-a335-b25b8327f51e" providerId="AD" clId="Web-{95D7BE69-5E23-44DE-8413-EE614B4AE89A}" dt="2022-02-27T02:35:07.634" v="349"/>
          <ac:cxnSpMkLst>
            <pc:docMk/>
            <pc:sldMk cId="1441470475" sldId="278"/>
            <ac:cxnSpMk id="53" creationId="{76A5D06F-DF26-4A88-BF73-C1B592E66DF0}"/>
          </ac:cxnSpMkLst>
        </pc:cxnChg>
      </pc:sldChg>
      <pc:sldChg chg="addSp delSp modSp add replId">
        <pc:chgData name="Zang, Jungwon" userId="S::zangj@my.erau.edu::8529b35b-a0ae-4be6-a335-b25b8327f51e" providerId="AD" clId="Web-{95D7BE69-5E23-44DE-8413-EE614B4AE89A}" dt="2022-02-27T02:52:06.258" v="429" actId="1076"/>
        <pc:sldMkLst>
          <pc:docMk/>
          <pc:sldMk cId="1110238313" sldId="279"/>
        </pc:sldMkLst>
        <pc:spChg chg="mod">
          <ac:chgData name="Zang, Jungwon" userId="S::zangj@my.erau.edu::8529b35b-a0ae-4be6-a335-b25b8327f51e" providerId="AD" clId="Web-{95D7BE69-5E23-44DE-8413-EE614B4AE89A}" dt="2022-02-27T02:51:26.896" v="418"/>
          <ac:spMkLst>
            <pc:docMk/>
            <pc:sldMk cId="1110238313" sldId="279"/>
            <ac:spMk id="2" creationId="{7984CE61-16C6-4267-AAA6-9167CAB16D85}"/>
          </ac:spMkLst>
        </pc:spChg>
        <pc:spChg chg="add del mod ord">
          <ac:chgData name="Zang, Jungwon" userId="S::zangj@my.erau.edu::8529b35b-a0ae-4be6-a335-b25b8327f51e" providerId="AD" clId="Web-{95D7BE69-5E23-44DE-8413-EE614B4AE89A}" dt="2022-02-27T02:49:46.906" v="409"/>
          <ac:spMkLst>
            <pc:docMk/>
            <pc:sldMk cId="1110238313" sldId="279"/>
            <ac:spMk id="6" creationId="{E2C3CF51-DF5D-4DBC-A137-8A48EFAE24A4}"/>
          </ac:spMkLst>
        </pc:spChg>
        <pc:spChg chg="add del mod">
          <ac:chgData name="Zang, Jungwon" userId="S::zangj@my.erau.edu::8529b35b-a0ae-4be6-a335-b25b8327f51e" providerId="AD" clId="Web-{95D7BE69-5E23-44DE-8413-EE614B4AE89A}" dt="2022-02-27T02:50:07.798" v="413"/>
          <ac:spMkLst>
            <pc:docMk/>
            <pc:sldMk cId="1110238313" sldId="279"/>
            <ac:spMk id="9" creationId="{ED072644-F1AE-440E-A170-EBE30664A242}"/>
          </ac:spMkLst>
        </pc:spChg>
        <pc:spChg chg="add del mod">
          <ac:chgData name="Zang, Jungwon" userId="S::zangj@my.erau.edu::8529b35b-a0ae-4be6-a335-b25b8327f51e" providerId="AD" clId="Web-{95D7BE69-5E23-44DE-8413-EE614B4AE89A}" dt="2022-02-27T02:51:23.146" v="417"/>
          <ac:spMkLst>
            <pc:docMk/>
            <pc:sldMk cId="1110238313" sldId="279"/>
            <ac:spMk id="13" creationId="{AD6E575A-4A60-4F63-931D-0A7BA389C5DB}"/>
          </ac:spMkLst>
        </pc:spChg>
        <pc:spChg chg="del">
          <ac:chgData name="Zang, Jungwon" userId="S::zangj@my.erau.edu::8529b35b-a0ae-4be6-a335-b25b8327f51e" providerId="AD" clId="Web-{95D7BE69-5E23-44DE-8413-EE614B4AE89A}" dt="2022-02-27T02:48:58.512" v="401"/>
          <ac:spMkLst>
            <pc:docMk/>
            <pc:sldMk cId="1110238313" sldId="279"/>
            <ac:spMk id="18" creationId="{3CECA2BE-0443-493F-9413-FC132026C29F}"/>
          </ac:spMkLst>
        </pc:spChg>
        <pc:spChg chg="del">
          <ac:chgData name="Zang, Jungwon" userId="S::zangj@my.erau.edu::8529b35b-a0ae-4be6-a335-b25b8327f51e" providerId="AD" clId="Web-{95D7BE69-5E23-44DE-8413-EE614B4AE89A}" dt="2022-02-27T02:48:58.512" v="401"/>
          <ac:spMkLst>
            <pc:docMk/>
            <pc:sldMk cId="1110238313" sldId="279"/>
            <ac:spMk id="20" creationId="{57C3041F-18C8-4A3F-BB74-556AD2101858}"/>
          </ac:spMkLst>
        </pc:spChg>
        <pc:spChg chg="del">
          <ac:chgData name="Zang, Jungwon" userId="S::zangj@my.erau.edu::8529b35b-a0ae-4be6-a335-b25b8327f51e" providerId="AD" clId="Web-{95D7BE69-5E23-44DE-8413-EE614B4AE89A}" dt="2022-02-27T02:48:58.512" v="401"/>
          <ac:spMkLst>
            <pc:docMk/>
            <pc:sldMk cId="1110238313" sldId="279"/>
            <ac:spMk id="22" creationId="{72B28B90-B579-47ED-A625-BAD03AE6C0E5}"/>
          </ac:spMkLst>
        </pc:spChg>
        <pc:spChg chg="add del">
          <ac:chgData name="Zang, Jungwon" userId="S::zangj@my.erau.edu::8529b35b-a0ae-4be6-a335-b25b8327f51e" providerId="AD" clId="Web-{95D7BE69-5E23-44DE-8413-EE614B4AE89A}" dt="2022-02-27T02:50:07.798" v="413"/>
          <ac:spMkLst>
            <pc:docMk/>
            <pc:sldMk cId="1110238313" sldId="279"/>
            <ac:spMk id="29" creationId="{BF02845A-8571-40C5-9F56-8F9B3F7C4E4C}"/>
          </ac:spMkLst>
        </pc:spChg>
        <pc:spChg chg="add del">
          <ac:chgData name="Zang, Jungwon" userId="S::zangj@my.erau.edu::8529b35b-a0ae-4be6-a335-b25b8327f51e" providerId="AD" clId="Web-{95D7BE69-5E23-44DE-8413-EE614B4AE89A}" dt="2022-02-27T02:50:07.798" v="412"/>
          <ac:spMkLst>
            <pc:docMk/>
            <pc:sldMk cId="1110238313" sldId="279"/>
            <ac:spMk id="38" creationId="{F69F96FE-C3F5-4F02-8428-78ADCB975ED9}"/>
          </ac:spMkLst>
        </pc:spChg>
        <pc:spChg chg="add del">
          <ac:chgData name="Zang, Jungwon" userId="S::zangj@my.erau.edu::8529b35b-a0ae-4be6-a335-b25b8327f51e" providerId="AD" clId="Web-{95D7BE69-5E23-44DE-8413-EE614B4AE89A}" dt="2022-02-27T02:51:26.896" v="418"/>
          <ac:spMkLst>
            <pc:docMk/>
            <pc:sldMk cId="1110238313" sldId="279"/>
            <ac:spMk id="42" creationId="{BF02845A-8571-40C5-9F56-8F9B3F7C4E4C}"/>
          </ac:spMkLst>
        </pc:spChg>
        <pc:spChg chg="add del">
          <ac:chgData name="Zang, Jungwon" userId="S::zangj@my.erau.edu::8529b35b-a0ae-4be6-a335-b25b8327f51e" providerId="AD" clId="Web-{95D7BE69-5E23-44DE-8413-EE614B4AE89A}" dt="2022-02-27T02:51:08.270" v="415"/>
          <ac:spMkLst>
            <pc:docMk/>
            <pc:sldMk cId="1110238313" sldId="279"/>
            <ac:spMk id="44" creationId="{ED072644-F1AE-440E-A170-EBE30664A242}"/>
          </ac:spMkLst>
        </pc:spChg>
        <pc:spChg chg="add">
          <ac:chgData name="Zang, Jungwon" userId="S::zangj@my.erau.edu::8529b35b-a0ae-4be6-a335-b25b8327f51e" providerId="AD" clId="Web-{95D7BE69-5E23-44DE-8413-EE614B4AE89A}" dt="2022-02-27T02:51:26.896" v="418"/>
          <ac:spMkLst>
            <pc:docMk/>
            <pc:sldMk cId="1110238313" sldId="279"/>
            <ac:spMk id="50" creationId="{3CECA2BE-0443-493F-9413-FC132026C29F}"/>
          </ac:spMkLst>
        </pc:spChg>
        <pc:spChg chg="add">
          <ac:chgData name="Zang, Jungwon" userId="S::zangj@my.erau.edu::8529b35b-a0ae-4be6-a335-b25b8327f51e" providerId="AD" clId="Web-{95D7BE69-5E23-44DE-8413-EE614B4AE89A}" dt="2022-02-27T02:51:26.896" v="418"/>
          <ac:spMkLst>
            <pc:docMk/>
            <pc:sldMk cId="1110238313" sldId="279"/>
            <ac:spMk id="52" creationId="{57C3041F-18C8-4A3F-BB74-556AD2101858}"/>
          </ac:spMkLst>
        </pc:spChg>
        <pc:spChg chg="add">
          <ac:chgData name="Zang, Jungwon" userId="S::zangj@my.erau.edu::8529b35b-a0ae-4be6-a335-b25b8327f51e" providerId="AD" clId="Web-{95D7BE69-5E23-44DE-8413-EE614B4AE89A}" dt="2022-02-27T02:51:26.896" v="418"/>
          <ac:spMkLst>
            <pc:docMk/>
            <pc:sldMk cId="1110238313" sldId="279"/>
            <ac:spMk id="54" creationId="{72B28B90-B579-47ED-A625-BAD03AE6C0E5}"/>
          </ac:spMkLst>
        </pc:spChg>
        <pc:picChg chg="del mod ord">
          <ac:chgData name="Zang, Jungwon" userId="S::zangj@my.erau.edu::8529b35b-a0ae-4be6-a335-b25b8327f51e" providerId="AD" clId="Web-{95D7BE69-5E23-44DE-8413-EE614B4AE89A}" dt="2022-02-27T02:50:11.392" v="414"/>
          <ac:picMkLst>
            <pc:docMk/>
            <pc:sldMk cId="1110238313" sldId="279"/>
            <ac:picMk id="4" creationId="{DD7DDCE9-8D11-4A9A-A89B-0EAC6EC9ED63}"/>
          </ac:picMkLst>
        </pc:picChg>
        <pc:picChg chg="del">
          <ac:chgData name="Zang, Jungwon" userId="S::zangj@my.erau.edu::8529b35b-a0ae-4be6-a335-b25b8327f51e" providerId="AD" clId="Web-{95D7BE69-5E23-44DE-8413-EE614B4AE89A}" dt="2022-02-27T02:35:30.932" v="355"/>
          <ac:picMkLst>
            <pc:docMk/>
            <pc:sldMk cId="1110238313" sldId="279"/>
            <ac:picMk id="5" creationId="{38869BB0-80A1-483A-BD69-425B1E341943}"/>
          </ac:picMkLst>
        </pc:picChg>
        <pc:picChg chg="add del mod ord">
          <ac:chgData name="Zang, Jungwon" userId="S::zangj@my.erau.edu::8529b35b-a0ae-4be6-a335-b25b8327f51e" providerId="AD" clId="Web-{95D7BE69-5E23-44DE-8413-EE614B4AE89A}" dt="2022-02-27T02:51:10.880" v="416"/>
          <ac:picMkLst>
            <pc:docMk/>
            <pc:sldMk cId="1110238313" sldId="279"/>
            <ac:picMk id="10" creationId="{83D64636-ABD3-4EB4-8F25-EB93A211E6BD}"/>
          </ac:picMkLst>
        </pc:picChg>
        <pc:picChg chg="add mod ord">
          <ac:chgData name="Zang, Jungwon" userId="S::zangj@my.erau.edu::8529b35b-a0ae-4be6-a335-b25b8327f51e" providerId="AD" clId="Web-{95D7BE69-5E23-44DE-8413-EE614B4AE89A}" dt="2022-02-27T02:51:26.896" v="418"/>
          <ac:picMkLst>
            <pc:docMk/>
            <pc:sldMk cId="1110238313" sldId="279"/>
            <ac:picMk id="14" creationId="{7891BDF5-E7F1-4061-A66A-00783C997EA1}"/>
          </ac:picMkLst>
        </pc:picChg>
        <pc:picChg chg="add mod">
          <ac:chgData name="Zang, Jungwon" userId="S::zangj@my.erau.edu::8529b35b-a0ae-4be6-a335-b25b8327f51e" providerId="AD" clId="Web-{95D7BE69-5E23-44DE-8413-EE614B4AE89A}" dt="2022-02-27T02:52:06.258" v="429" actId="1076"/>
          <ac:picMkLst>
            <pc:docMk/>
            <pc:sldMk cId="1110238313" sldId="279"/>
            <ac:picMk id="15" creationId="{8CCCADE9-A38C-46DD-A221-D5BBE73BF5D4}"/>
          </ac:picMkLst>
        </pc:picChg>
        <pc:cxnChg chg="del">
          <ac:chgData name="Zang, Jungwon" userId="S::zangj@my.erau.edu::8529b35b-a0ae-4be6-a335-b25b8327f51e" providerId="AD" clId="Web-{95D7BE69-5E23-44DE-8413-EE614B4AE89A}" dt="2022-02-27T02:48:58.512" v="401"/>
          <ac:cxnSpMkLst>
            <pc:docMk/>
            <pc:sldMk cId="1110238313" sldId="279"/>
            <ac:cxnSpMk id="16" creationId="{EAD4CCDA-06BF-4D2A-B44F-195AEC0B5B22}"/>
          </ac:cxnSpMkLst>
        </pc:cxnChg>
        <pc:cxnChg chg="del">
          <ac:chgData name="Zang, Jungwon" userId="S::zangj@my.erau.edu::8529b35b-a0ae-4be6-a335-b25b8327f51e" providerId="AD" clId="Web-{95D7BE69-5E23-44DE-8413-EE614B4AE89A}" dt="2022-02-27T02:48:58.512" v="401"/>
          <ac:cxnSpMkLst>
            <pc:docMk/>
            <pc:sldMk cId="1110238313" sldId="279"/>
            <ac:cxnSpMk id="24" creationId="{16BEECB0-0766-4C59-B86E-5D26B7D8EF4D}"/>
          </ac:cxnSpMkLst>
        </pc:cxnChg>
        <pc:cxnChg chg="add del">
          <ac:chgData name="Zang, Jungwon" userId="S::zangj@my.erau.edu::8529b35b-a0ae-4be6-a335-b25b8327f51e" providerId="AD" clId="Web-{95D7BE69-5E23-44DE-8413-EE614B4AE89A}" dt="2022-02-27T02:50:07.798" v="413"/>
          <ac:cxnSpMkLst>
            <pc:docMk/>
            <pc:sldMk cId="1110238313" sldId="279"/>
            <ac:cxnSpMk id="31" creationId="{F30BB598-81B4-41BB-BC44-CD9C29AE2EAB}"/>
          </ac:cxnSpMkLst>
        </pc:cxnChg>
        <pc:cxnChg chg="add del">
          <ac:chgData name="Zang, Jungwon" userId="S::zangj@my.erau.edu::8529b35b-a0ae-4be6-a335-b25b8327f51e" providerId="AD" clId="Web-{95D7BE69-5E23-44DE-8413-EE614B4AE89A}" dt="2022-02-27T02:50:07.798" v="412"/>
          <ac:cxnSpMkLst>
            <pc:docMk/>
            <pc:sldMk cId="1110238313" sldId="279"/>
            <ac:cxnSpMk id="36" creationId="{EAD4CCDA-06BF-4D2A-B44F-195AEC0B5B22}"/>
          </ac:cxnSpMkLst>
        </pc:cxnChg>
        <pc:cxnChg chg="add del">
          <ac:chgData name="Zang, Jungwon" userId="S::zangj@my.erau.edu::8529b35b-a0ae-4be6-a335-b25b8327f51e" providerId="AD" clId="Web-{95D7BE69-5E23-44DE-8413-EE614B4AE89A}" dt="2022-02-27T02:50:07.798" v="412"/>
          <ac:cxnSpMkLst>
            <pc:docMk/>
            <pc:sldMk cId="1110238313" sldId="279"/>
            <ac:cxnSpMk id="40" creationId="{16BEECB0-0766-4C59-B86E-5D26B7D8EF4D}"/>
          </ac:cxnSpMkLst>
        </pc:cxnChg>
        <pc:cxnChg chg="add del">
          <ac:chgData name="Zang, Jungwon" userId="S::zangj@my.erau.edu::8529b35b-a0ae-4be6-a335-b25b8327f51e" providerId="AD" clId="Web-{95D7BE69-5E23-44DE-8413-EE614B4AE89A}" dt="2022-02-27T02:51:26.896" v="418"/>
          <ac:cxnSpMkLst>
            <pc:docMk/>
            <pc:sldMk cId="1110238313" sldId="279"/>
            <ac:cxnSpMk id="43" creationId="{F30BB598-81B4-41BB-BC44-CD9C29AE2EAB}"/>
          </ac:cxnSpMkLst>
        </pc:cxnChg>
        <pc:cxnChg chg="add">
          <ac:chgData name="Zang, Jungwon" userId="S::zangj@my.erau.edu::8529b35b-a0ae-4be6-a335-b25b8327f51e" providerId="AD" clId="Web-{95D7BE69-5E23-44DE-8413-EE614B4AE89A}" dt="2022-02-27T02:51:26.896" v="418"/>
          <ac:cxnSpMkLst>
            <pc:docMk/>
            <pc:sldMk cId="1110238313" sldId="279"/>
            <ac:cxnSpMk id="48" creationId="{EAD4CCDA-06BF-4D2A-B44F-195AEC0B5B22}"/>
          </ac:cxnSpMkLst>
        </pc:cxnChg>
        <pc:cxnChg chg="add">
          <ac:chgData name="Zang, Jungwon" userId="S::zangj@my.erau.edu::8529b35b-a0ae-4be6-a335-b25b8327f51e" providerId="AD" clId="Web-{95D7BE69-5E23-44DE-8413-EE614B4AE89A}" dt="2022-02-27T02:51:26.896" v="418"/>
          <ac:cxnSpMkLst>
            <pc:docMk/>
            <pc:sldMk cId="1110238313" sldId="279"/>
            <ac:cxnSpMk id="56" creationId="{16BEECB0-0766-4C59-B86E-5D26B7D8EF4D}"/>
          </ac:cxnSpMkLst>
        </pc:cxnChg>
      </pc:sldChg>
      <pc:sldChg chg="modSp add replId">
        <pc:chgData name="Zang, Jungwon" userId="S::zangj@my.erau.edu::8529b35b-a0ae-4be6-a335-b25b8327f51e" providerId="AD" clId="Web-{95D7BE69-5E23-44DE-8413-EE614B4AE89A}" dt="2022-02-27T03:09:59.352" v="548" actId="20577"/>
        <pc:sldMkLst>
          <pc:docMk/>
          <pc:sldMk cId="1559349520" sldId="280"/>
        </pc:sldMkLst>
        <pc:spChg chg="mod">
          <ac:chgData name="Zang, Jungwon" userId="S::zangj@my.erau.edu::8529b35b-a0ae-4be6-a335-b25b8327f51e" providerId="AD" clId="Web-{95D7BE69-5E23-44DE-8413-EE614B4AE89A}" dt="2022-02-27T03:09:59.352" v="548" actId="20577"/>
          <ac:spMkLst>
            <pc:docMk/>
            <pc:sldMk cId="1559349520" sldId="280"/>
            <ac:spMk id="6" creationId="{E2C3CF51-DF5D-4DBC-A137-8A48EFAE24A4}"/>
          </ac:spMkLst>
        </pc:spChg>
      </pc:sldChg>
    </pc:docChg>
  </pc:docChgLst>
  <pc:docChgLst>
    <pc:chgData name="Zang, Jungwon" userId="S::zangj@my.erau.edu::8529b35b-a0ae-4be6-a335-b25b8327f51e" providerId="AD" clId="Web-{341770E7-01A3-4594-A106-E7793564B256}"/>
    <pc:docChg chg="addSld modSld">
      <pc:chgData name="Zang, Jungwon" userId="S::zangj@my.erau.edu::8529b35b-a0ae-4be6-a335-b25b8327f51e" providerId="AD" clId="Web-{341770E7-01A3-4594-A106-E7793564B256}" dt="2022-04-11T19:06:35.567" v="99"/>
      <pc:docMkLst>
        <pc:docMk/>
      </pc:docMkLst>
      <pc:sldChg chg="delSp modSp">
        <pc:chgData name="Zang, Jungwon" userId="S::zangj@my.erau.edu::8529b35b-a0ae-4be6-a335-b25b8327f51e" providerId="AD" clId="Web-{341770E7-01A3-4594-A106-E7793564B256}" dt="2022-04-11T19:06:35.567" v="99"/>
        <pc:sldMkLst>
          <pc:docMk/>
          <pc:sldMk cId="3505481507" sldId="287"/>
        </pc:sldMkLst>
        <pc:spChg chg="del">
          <ac:chgData name="Zang, Jungwon" userId="S::zangj@my.erau.edu::8529b35b-a0ae-4be6-a335-b25b8327f51e" providerId="AD" clId="Web-{341770E7-01A3-4594-A106-E7793564B256}" dt="2022-04-11T19:06:35.567" v="99"/>
          <ac:spMkLst>
            <pc:docMk/>
            <pc:sldMk cId="3505481507" sldId="287"/>
            <ac:spMk id="5" creationId="{DDE304DC-0651-4CF1-B0D2-14CE8A224874}"/>
          </ac:spMkLst>
        </pc:spChg>
        <pc:spChg chg="mod">
          <ac:chgData name="Zang, Jungwon" userId="S::zangj@my.erau.edu::8529b35b-a0ae-4be6-a335-b25b8327f51e" providerId="AD" clId="Web-{341770E7-01A3-4594-A106-E7793564B256}" dt="2022-04-11T19:03:02.529" v="48" actId="20577"/>
          <ac:spMkLst>
            <pc:docMk/>
            <pc:sldMk cId="3505481507" sldId="287"/>
            <ac:spMk id="6" creationId="{702840E5-822F-426A-8888-4ECBE460A663}"/>
          </ac:spMkLst>
        </pc:spChg>
      </pc:sldChg>
      <pc:sldChg chg="modSp">
        <pc:chgData name="Zang, Jungwon" userId="S::zangj@my.erau.edu::8529b35b-a0ae-4be6-a335-b25b8327f51e" providerId="AD" clId="Web-{341770E7-01A3-4594-A106-E7793564B256}" dt="2022-04-11T19:03:13.014" v="50" actId="20577"/>
        <pc:sldMkLst>
          <pc:docMk/>
          <pc:sldMk cId="1585707538" sldId="291"/>
        </pc:sldMkLst>
        <pc:spChg chg="mod">
          <ac:chgData name="Zang, Jungwon" userId="S::zangj@my.erau.edu::8529b35b-a0ae-4be6-a335-b25b8327f51e" providerId="AD" clId="Web-{341770E7-01A3-4594-A106-E7793564B256}" dt="2022-04-11T19:00:55.869" v="11" actId="20577"/>
          <ac:spMkLst>
            <pc:docMk/>
            <pc:sldMk cId="1585707538" sldId="291"/>
            <ac:spMk id="3" creationId="{63724C71-7C23-FB55-DF28-93A4F9BB673F}"/>
          </ac:spMkLst>
        </pc:spChg>
        <pc:spChg chg="mod">
          <ac:chgData name="Zang, Jungwon" userId="S::zangj@my.erau.edu::8529b35b-a0ae-4be6-a335-b25b8327f51e" providerId="AD" clId="Web-{341770E7-01A3-4594-A106-E7793564B256}" dt="2022-04-11T19:03:13.014" v="50" actId="20577"/>
          <ac:spMkLst>
            <pc:docMk/>
            <pc:sldMk cId="1585707538" sldId="291"/>
            <ac:spMk id="6" creationId="{702840E5-822F-426A-8888-4ECBE460A663}"/>
          </ac:spMkLst>
        </pc:spChg>
      </pc:sldChg>
      <pc:sldChg chg="modSp">
        <pc:chgData name="Zang, Jungwon" userId="S::zangj@my.erau.edu::8529b35b-a0ae-4be6-a335-b25b8327f51e" providerId="AD" clId="Web-{341770E7-01A3-4594-A106-E7793564B256}" dt="2022-04-11T19:03:07.733" v="49" actId="20577"/>
        <pc:sldMkLst>
          <pc:docMk/>
          <pc:sldMk cId="2352905251" sldId="292"/>
        </pc:sldMkLst>
        <pc:spChg chg="mod">
          <ac:chgData name="Zang, Jungwon" userId="S::zangj@my.erau.edu::8529b35b-a0ae-4be6-a335-b25b8327f51e" providerId="AD" clId="Web-{341770E7-01A3-4594-A106-E7793564B256}" dt="2022-04-11T19:03:07.733" v="49" actId="20577"/>
          <ac:spMkLst>
            <pc:docMk/>
            <pc:sldMk cId="2352905251" sldId="292"/>
            <ac:spMk id="6" creationId="{702840E5-822F-426A-8888-4ECBE460A663}"/>
          </ac:spMkLst>
        </pc:spChg>
      </pc:sldChg>
      <pc:sldChg chg="addSp delSp modSp add replId">
        <pc:chgData name="Zang, Jungwon" userId="S::zangj@my.erau.edu::8529b35b-a0ae-4be6-a335-b25b8327f51e" providerId="AD" clId="Web-{341770E7-01A3-4594-A106-E7793564B256}" dt="2022-04-11T19:03:16.842" v="51" actId="20577"/>
        <pc:sldMkLst>
          <pc:docMk/>
          <pc:sldMk cId="585875505" sldId="295"/>
        </pc:sldMkLst>
        <pc:spChg chg="mod">
          <ac:chgData name="Zang, Jungwon" userId="S::zangj@my.erau.edu::8529b35b-a0ae-4be6-a335-b25b8327f51e" providerId="AD" clId="Web-{341770E7-01A3-4594-A106-E7793564B256}" dt="2022-04-11T19:01:07.604" v="19" actId="1076"/>
          <ac:spMkLst>
            <pc:docMk/>
            <pc:sldMk cId="585875505" sldId="295"/>
            <ac:spMk id="3" creationId="{63724C71-7C23-FB55-DF28-93A4F9BB673F}"/>
          </ac:spMkLst>
        </pc:spChg>
        <pc:spChg chg="mod">
          <ac:chgData name="Zang, Jungwon" userId="S::zangj@my.erau.edu::8529b35b-a0ae-4be6-a335-b25b8327f51e" providerId="AD" clId="Web-{341770E7-01A3-4594-A106-E7793564B256}" dt="2022-04-11T19:03:16.842" v="51" actId="20577"/>
          <ac:spMkLst>
            <pc:docMk/>
            <pc:sldMk cId="585875505" sldId="295"/>
            <ac:spMk id="6" creationId="{702840E5-822F-426A-8888-4ECBE460A663}"/>
          </ac:spMkLst>
        </pc:spChg>
        <pc:picChg chg="del">
          <ac:chgData name="Zang, Jungwon" userId="S::zangj@my.erau.edu::8529b35b-a0ae-4be6-a335-b25b8327f51e" providerId="AD" clId="Web-{341770E7-01A3-4594-A106-E7793564B256}" dt="2022-04-11T19:01:08.307" v="20"/>
          <ac:picMkLst>
            <pc:docMk/>
            <pc:sldMk cId="585875505" sldId="295"/>
            <ac:picMk id="2" creationId="{DAFA679C-763A-5DB1-4640-19EBCE657215}"/>
          </ac:picMkLst>
        </pc:picChg>
        <pc:picChg chg="add mod">
          <ac:chgData name="Zang, Jungwon" userId="S::zangj@my.erau.edu::8529b35b-a0ae-4be6-a335-b25b8327f51e" providerId="AD" clId="Web-{341770E7-01A3-4594-A106-E7793564B256}" dt="2022-04-11T19:01:32.573" v="27" actId="1076"/>
          <ac:picMkLst>
            <pc:docMk/>
            <pc:sldMk cId="585875505" sldId="295"/>
            <ac:picMk id="4" creationId="{00B20C0B-E01C-99CE-6FF0-818C76D407A3}"/>
          </ac:picMkLst>
        </pc:picChg>
      </pc:sldChg>
      <pc:sldChg chg="addSp delSp modSp add replId">
        <pc:chgData name="Zang, Jungwon" userId="S::zangj@my.erau.edu::8529b35b-a0ae-4be6-a335-b25b8327f51e" providerId="AD" clId="Web-{341770E7-01A3-4594-A106-E7793564B256}" dt="2022-04-11T19:05:28.878" v="98" actId="1076"/>
        <pc:sldMkLst>
          <pc:docMk/>
          <pc:sldMk cId="3889585290" sldId="296"/>
        </pc:sldMkLst>
        <pc:spChg chg="mod">
          <ac:chgData name="Zang, Jungwon" userId="S::zangj@my.erau.edu::8529b35b-a0ae-4be6-a335-b25b8327f51e" providerId="AD" clId="Web-{341770E7-01A3-4594-A106-E7793564B256}" dt="2022-04-11T19:04:08.235" v="67" actId="20577"/>
          <ac:spMkLst>
            <pc:docMk/>
            <pc:sldMk cId="3889585290" sldId="296"/>
            <ac:spMk id="3" creationId="{63724C71-7C23-FB55-DF28-93A4F9BB673F}"/>
          </ac:spMkLst>
        </pc:spChg>
        <pc:spChg chg="mod">
          <ac:chgData name="Zang, Jungwon" userId="S::zangj@my.erau.edu::8529b35b-a0ae-4be6-a335-b25b8327f51e" providerId="AD" clId="Web-{341770E7-01A3-4594-A106-E7793564B256}" dt="2022-04-11T19:05:24.487" v="96" actId="1076"/>
          <ac:spMkLst>
            <pc:docMk/>
            <pc:sldMk cId="3889585290" sldId="296"/>
            <ac:spMk id="6" creationId="{702840E5-822F-426A-8888-4ECBE460A663}"/>
          </ac:spMkLst>
        </pc:spChg>
        <pc:spChg chg="add mod">
          <ac:chgData name="Zang, Jungwon" userId="S::zangj@my.erau.edu::8529b35b-a0ae-4be6-a335-b25b8327f51e" providerId="AD" clId="Web-{341770E7-01A3-4594-A106-E7793564B256}" dt="2022-04-11T19:05:12.924" v="91" actId="20577"/>
          <ac:spMkLst>
            <pc:docMk/>
            <pc:sldMk cId="3889585290" sldId="296"/>
            <ac:spMk id="7" creationId="{99A9C73C-89BD-3BC2-098F-D38486B64E8F}"/>
          </ac:spMkLst>
        </pc:spChg>
        <pc:picChg chg="add mod">
          <ac:chgData name="Zang, Jungwon" userId="S::zangj@my.erau.edu::8529b35b-a0ae-4be6-a335-b25b8327f51e" providerId="AD" clId="Web-{341770E7-01A3-4594-A106-E7793564B256}" dt="2022-04-11T19:05:28.878" v="98" actId="1076"/>
          <ac:picMkLst>
            <pc:docMk/>
            <pc:sldMk cId="3889585290" sldId="296"/>
            <ac:picMk id="2" creationId="{F69809DA-7D49-39B8-4E01-34F988C5B708}"/>
          </ac:picMkLst>
        </pc:picChg>
        <pc:picChg chg="del">
          <ac:chgData name="Zang, Jungwon" userId="S::zangj@my.erau.edu::8529b35b-a0ae-4be6-a335-b25b8327f51e" providerId="AD" clId="Web-{341770E7-01A3-4594-A106-E7793564B256}" dt="2022-04-11T19:03:42.499" v="60"/>
          <ac:picMkLst>
            <pc:docMk/>
            <pc:sldMk cId="3889585290" sldId="296"/>
            <ac:picMk id="4" creationId="{00B20C0B-E01C-99CE-6FF0-818C76D407A3}"/>
          </ac:picMkLst>
        </pc:picChg>
      </pc:sldChg>
    </pc:docChg>
  </pc:docChgLst>
  <pc:docChgLst>
    <pc:chgData name="Fiello II, Thomas E." userId="S::fiellot@my.erau.edu::dbc188aa-f35d-48aa-9866-84ac34af17b0" providerId="AD" clId="Web-{48A576C1-28BF-4A37-966E-7BFBF0963AE5}"/>
    <pc:docChg chg="delSld modSld sldOrd">
      <pc:chgData name="Fiello II, Thomas E." userId="S::fiellot@my.erau.edu::dbc188aa-f35d-48aa-9866-84ac34af17b0" providerId="AD" clId="Web-{48A576C1-28BF-4A37-966E-7BFBF0963AE5}" dt="2022-03-21T23:26:55.545" v="13"/>
      <pc:docMkLst>
        <pc:docMk/>
      </pc:docMkLst>
      <pc:sldChg chg="ord">
        <pc:chgData name="Fiello II, Thomas E." userId="S::fiellot@my.erau.edu::dbc188aa-f35d-48aa-9866-84ac34af17b0" providerId="AD" clId="Web-{48A576C1-28BF-4A37-966E-7BFBF0963AE5}" dt="2022-03-21T23:26:55.545" v="13"/>
        <pc:sldMkLst>
          <pc:docMk/>
          <pc:sldMk cId="1272785450" sldId="259"/>
        </pc:sldMkLst>
      </pc:sldChg>
      <pc:sldChg chg="modSp">
        <pc:chgData name="Fiello II, Thomas E." userId="S::fiellot@my.erau.edu::dbc188aa-f35d-48aa-9866-84ac34af17b0" providerId="AD" clId="Web-{48A576C1-28BF-4A37-966E-7BFBF0963AE5}" dt="2022-03-21T22:54:26.729" v="8" actId="20577"/>
        <pc:sldMkLst>
          <pc:docMk/>
          <pc:sldMk cId="53474028" sldId="269"/>
        </pc:sldMkLst>
        <pc:spChg chg="mod">
          <ac:chgData name="Fiello II, Thomas E." userId="S::fiellot@my.erau.edu::dbc188aa-f35d-48aa-9866-84ac34af17b0" providerId="AD" clId="Web-{48A576C1-28BF-4A37-966E-7BFBF0963AE5}" dt="2022-03-21T22:54:26.729" v="8" actId="20577"/>
          <ac:spMkLst>
            <pc:docMk/>
            <pc:sldMk cId="53474028" sldId="269"/>
            <ac:spMk id="2" creationId="{70D66568-3834-40DE-9330-7D560804FF30}"/>
          </ac:spMkLst>
        </pc:spChg>
      </pc:sldChg>
      <pc:sldChg chg="ord">
        <pc:chgData name="Fiello II, Thomas E." userId="S::fiellot@my.erau.edu::dbc188aa-f35d-48aa-9866-84ac34af17b0" providerId="AD" clId="Web-{48A576C1-28BF-4A37-966E-7BFBF0963AE5}" dt="2022-03-21T22:54:39.260" v="9"/>
        <pc:sldMkLst>
          <pc:docMk/>
          <pc:sldMk cId="2848331029" sldId="276"/>
        </pc:sldMkLst>
      </pc:sldChg>
      <pc:sldChg chg="del">
        <pc:chgData name="Fiello II, Thomas E." userId="S::fiellot@my.erau.edu::dbc188aa-f35d-48aa-9866-84ac34af17b0" providerId="AD" clId="Web-{48A576C1-28BF-4A37-966E-7BFBF0963AE5}" dt="2022-03-21T22:49:54.302" v="0"/>
        <pc:sldMkLst>
          <pc:docMk/>
          <pc:sldMk cId="1697414692" sldId="286"/>
        </pc:sldMkLst>
      </pc:sldChg>
    </pc:docChg>
  </pc:docChgLst>
  <pc:docChgLst>
    <pc:chgData name="Zang, Jungwon" userId="S::zangj@my.erau.edu::8529b35b-a0ae-4be6-a335-b25b8327f51e" providerId="AD" clId="Web-{B4D6DE96-1739-4F67-A328-A1C604748109}"/>
    <pc:docChg chg="addSld delSld modSld sldOrd">
      <pc:chgData name="Zang, Jungwon" userId="S::zangj@my.erau.edu::8529b35b-a0ae-4be6-a335-b25b8327f51e" providerId="AD" clId="Web-{B4D6DE96-1739-4F67-A328-A1C604748109}" dt="2022-02-27T17:16:22.373" v="803"/>
      <pc:docMkLst>
        <pc:docMk/>
      </pc:docMkLst>
      <pc:sldChg chg="ord">
        <pc:chgData name="Zang, Jungwon" userId="S::zangj@my.erau.edu::8529b35b-a0ae-4be6-a335-b25b8327f51e" providerId="AD" clId="Web-{B4D6DE96-1739-4F67-A328-A1C604748109}" dt="2022-02-27T17:16:00.716" v="801"/>
        <pc:sldMkLst>
          <pc:docMk/>
          <pc:sldMk cId="1495703755" sldId="262"/>
        </pc:sldMkLst>
      </pc:sldChg>
      <pc:sldChg chg="ord">
        <pc:chgData name="Zang, Jungwon" userId="S::zangj@my.erau.edu::8529b35b-a0ae-4be6-a335-b25b8327f51e" providerId="AD" clId="Web-{B4D6DE96-1739-4F67-A328-A1C604748109}" dt="2022-02-27T17:16:10.779" v="802"/>
        <pc:sldMkLst>
          <pc:docMk/>
          <pc:sldMk cId="1612106096" sldId="270"/>
        </pc:sldMkLst>
      </pc:sldChg>
      <pc:sldChg chg="ord">
        <pc:chgData name="Zang, Jungwon" userId="S::zangj@my.erau.edu::8529b35b-a0ae-4be6-a335-b25b8327f51e" providerId="AD" clId="Web-{B4D6DE96-1739-4F67-A328-A1C604748109}" dt="2022-02-27T17:16:22.373" v="803"/>
        <pc:sldMkLst>
          <pc:docMk/>
          <pc:sldMk cId="1649752955" sldId="271"/>
        </pc:sldMkLst>
      </pc:sldChg>
      <pc:sldChg chg="modSp">
        <pc:chgData name="Zang, Jungwon" userId="S::zangj@my.erau.edu::8529b35b-a0ae-4be6-a335-b25b8327f51e" providerId="AD" clId="Web-{B4D6DE96-1739-4F67-A328-A1C604748109}" dt="2022-02-27T16:17:26.401" v="126" actId="20577"/>
        <pc:sldMkLst>
          <pc:docMk/>
          <pc:sldMk cId="3246070795" sldId="277"/>
        </pc:sldMkLst>
        <pc:spChg chg="mod">
          <ac:chgData name="Zang, Jungwon" userId="S::zangj@my.erau.edu::8529b35b-a0ae-4be6-a335-b25b8327f51e" providerId="AD" clId="Web-{B4D6DE96-1739-4F67-A328-A1C604748109}" dt="2022-02-27T16:17:26.401" v="126" actId="20577"/>
          <ac:spMkLst>
            <pc:docMk/>
            <pc:sldMk cId="3246070795" sldId="277"/>
            <ac:spMk id="3" creationId="{072A22C1-2854-400D-9A19-B8787F839C37}"/>
          </ac:spMkLst>
        </pc:spChg>
      </pc:sldChg>
      <pc:sldChg chg="modSp">
        <pc:chgData name="Zang, Jungwon" userId="S::zangj@my.erau.edu::8529b35b-a0ae-4be6-a335-b25b8327f51e" providerId="AD" clId="Web-{B4D6DE96-1739-4F67-A328-A1C604748109}" dt="2022-02-27T17:03:16.176" v="390" actId="1076"/>
        <pc:sldMkLst>
          <pc:docMk/>
          <pc:sldMk cId="1110238313" sldId="279"/>
        </pc:sldMkLst>
        <pc:spChg chg="mod">
          <ac:chgData name="Zang, Jungwon" userId="S::zangj@my.erau.edu::8529b35b-a0ae-4be6-a335-b25b8327f51e" providerId="AD" clId="Web-{B4D6DE96-1739-4F67-A328-A1C604748109}" dt="2022-02-27T17:03:16.176" v="390" actId="1076"/>
          <ac:spMkLst>
            <pc:docMk/>
            <pc:sldMk cId="1110238313" sldId="279"/>
            <ac:spMk id="3" creationId="{B744E78E-315D-48A5-B99F-787B452838BD}"/>
          </ac:spMkLst>
        </pc:spChg>
        <pc:picChg chg="mod">
          <ac:chgData name="Zang, Jungwon" userId="S::zangj@my.erau.edu::8529b35b-a0ae-4be6-a335-b25b8327f51e" providerId="AD" clId="Web-{B4D6DE96-1739-4F67-A328-A1C604748109}" dt="2022-02-27T17:03:03.285" v="365" actId="1076"/>
          <ac:picMkLst>
            <pc:docMk/>
            <pc:sldMk cId="1110238313" sldId="279"/>
            <ac:picMk id="15" creationId="{8CCCADE9-A38C-46DD-A221-D5BBE73BF5D4}"/>
          </ac:picMkLst>
        </pc:picChg>
      </pc:sldChg>
      <pc:sldChg chg="modSp">
        <pc:chgData name="Zang, Jungwon" userId="S::zangj@my.erau.edu::8529b35b-a0ae-4be6-a335-b25b8327f51e" providerId="AD" clId="Web-{B4D6DE96-1739-4F67-A328-A1C604748109}" dt="2022-02-27T17:11:08.878" v="637" actId="1076"/>
        <pc:sldMkLst>
          <pc:docMk/>
          <pc:sldMk cId="1559349520" sldId="280"/>
        </pc:sldMkLst>
        <pc:spChg chg="mod">
          <ac:chgData name="Zang, Jungwon" userId="S::zangj@my.erau.edu::8529b35b-a0ae-4be6-a335-b25b8327f51e" providerId="AD" clId="Web-{B4D6DE96-1739-4F67-A328-A1C604748109}" dt="2022-02-27T17:11:08.878" v="637" actId="1076"/>
          <ac:spMkLst>
            <pc:docMk/>
            <pc:sldMk cId="1559349520" sldId="280"/>
            <ac:spMk id="6" creationId="{E2C3CF51-DF5D-4DBC-A137-8A48EFAE24A4}"/>
          </ac:spMkLst>
        </pc:spChg>
      </pc:sldChg>
      <pc:sldChg chg="addSp delSp modSp add replId">
        <pc:chgData name="Zang, Jungwon" userId="S::zangj@my.erau.edu::8529b35b-a0ae-4be6-a335-b25b8327f51e" providerId="AD" clId="Web-{B4D6DE96-1739-4F67-A328-A1C604748109}" dt="2022-02-27T17:13:49.774" v="798" actId="1076"/>
        <pc:sldMkLst>
          <pc:docMk/>
          <pc:sldMk cId="1764449276" sldId="285"/>
        </pc:sldMkLst>
        <pc:spChg chg="add del mod">
          <ac:chgData name="Zang, Jungwon" userId="S::zangj@my.erau.edu::8529b35b-a0ae-4be6-a335-b25b8327f51e" providerId="AD" clId="Web-{B4D6DE96-1739-4F67-A328-A1C604748109}" dt="2022-02-27T17:05:42.555" v="395"/>
          <ac:spMkLst>
            <pc:docMk/>
            <pc:sldMk cId="1764449276" sldId="285"/>
            <ac:spMk id="3" creationId="{AC6F30D5-85D4-44E7-B512-5C0F76E9A941}"/>
          </ac:spMkLst>
        </pc:spChg>
        <pc:spChg chg="add mod">
          <ac:chgData name="Zang, Jungwon" userId="S::zangj@my.erau.edu::8529b35b-a0ae-4be6-a335-b25b8327f51e" providerId="AD" clId="Web-{B4D6DE96-1739-4F67-A328-A1C604748109}" dt="2022-02-27T17:13:49.774" v="798" actId="1076"/>
          <ac:spMkLst>
            <pc:docMk/>
            <pc:sldMk cId="1764449276" sldId="285"/>
            <ac:spMk id="5" creationId="{E9CC689D-297B-4A4C-8EB9-E7501A77D1CE}"/>
          </ac:spMkLst>
        </pc:spChg>
        <pc:spChg chg="mod">
          <ac:chgData name="Zang, Jungwon" userId="S::zangj@my.erau.edu::8529b35b-a0ae-4be6-a335-b25b8327f51e" providerId="AD" clId="Web-{B4D6DE96-1739-4F67-A328-A1C604748109}" dt="2022-02-27T17:04:13.177" v="392" actId="20577"/>
          <ac:spMkLst>
            <pc:docMk/>
            <pc:sldMk cId="1764449276" sldId="285"/>
            <ac:spMk id="6" creationId="{E2C3CF51-DF5D-4DBC-A137-8A48EFAE24A4}"/>
          </ac:spMkLst>
        </pc:spChg>
      </pc:sldChg>
      <pc:sldChg chg="add del replId">
        <pc:chgData name="Zang, Jungwon" userId="S::zangj@my.erau.edu::8529b35b-a0ae-4be6-a335-b25b8327f51e" providerId="AD" clId="Web-{B4D6DE96-1739-4F67-A328-A1C604748109}" dt="2022-02-27T17:15:50.622" v="800"/>
        <pc:sldMkLst>
          <pc:docMk/>
          <pc:sldMk cId="4229821385" sldId="286"/>
        </pc:sldMkLst>
      </pc:sldChg>
    </pc:docChg>
  </pc:docChgLst>
  <pc:docChgLst>
    <pc:chgData name="Zang, Jungwon" userId="S::zangj@my.erau.edu::8529b35b-a0ae-4be6-a335-b25b8327f51e" providerId="AD" clId="Web-{EB4D38B1-1C94-48AE-BD3C-A1B657BDBD16}"/>
    <pc:docChg chg="addSld delSld modSld sldOrd">
      <pc:chgData name="Zang, Jungwon" userId="S::zangj@my.erau.edu::8529b35b-a0ae-4be6-a335-b25b8327f51e" providerId="AD" clId="Web-{EB4D38B1-1C94-48AE-BD3C-A1B657BDBD16}" dt="2022-04-07T03:31:31.681" v="349" actId="1076"/>
      <pc:docMkLst>
        <pc:docMk/>
      </pc:docMkLst>
      <pc:sldChg chg="addSp delSp modSp">
        <pc:chgData name="Zang, Jungwon" userId="S::zangj@my.erau.edu::8529b35b-a0ae-4be6-a335-b25b8327f51e" providerId="AD" clId="Web-{EB4D38B1-1C94-48AE-BD3C-A1B657BDBD16}" dt="2022-04-07T03:29:05.725" v="342" actId="1076"/>
        <pc:sldMkLst>
          <pc:docMk/>
          <pc:sldMk cId="390855071" sldId="267"/>
        </pc:sldMkLst>
        <pc:picChg chg="del">
          <ac:chgData name="Zang, Jungwon" userId="S::zangj@my.erau.edu::8529b35b-a0ae-4be6-a335-b25b8327f51e" providerId="AD" clId="Web-{EB4D38B1-1C94-48AE-BD3C-A1B657BDBD16}" dt="2022-04-07T03:28:56.131" v="338"/>
          <ac:picMkLst>
            <pc:docMk/>
            <pc:sldMk cId="390855071" sldId="267"/>
            <ac:picMk id="4" creationId="{4C051150-6747-4B8C-976D-E0426711D117}"/>
          </ac:picMkLst>
        </pc:picChg>
        <pc:picChg chg="add mod">
          <ac:chgData name="Zang, Jungwon" userId="S::zangj@my.erau.edu::8529b35b-a0ae-4be6-a335-b25b8327f51e" providerId="AD" clId="Web-{EB4D38B1-1C94-48AE-BD3C-A1B657BDBD16}" dt="2022-04-07T03:29:05.725" v="342" actId="1076"/>
          <ac:picMkLst>
            <pc:docMk/>
            <pc:sldMk cId="390855071" sldId="267"/>
            <ac:picMk id="5" creationId="{088A35F3-BD4B-0B43-D78F-1F8956A9CE6B}"/>
          </ac:picMkLst>
        </pc:picChg>
      </pc:sldChg>
      <pc:sldChg chg="del">
        <pc:chgData name="Zang, Jungwon" userId="S::zangj@my.erau.edu::8529b35b-a0ae-4be6-a335-b25b8327f51e" providerId="AD" clId="Web-{EB4D38B1-1C94-48AE-BD3C-A1B657BDBD16}" dt="2022-04-07T03:17:39.710" v="273"/>
        <pc:sldMkLst>
          <pc:docMk/>
          <pc:sldMk cId="1618561463" sldId="274"/>
        </pc:sldMkLst>
      </pc:sldChg>
      <pc:sldChg chg="modSp">
        <pc:chgData name="Zang, Jungwon" userId="S::zangj@my.erau.edu::8529b35b-a0ae-4be6-a335-b25b8327f51e" providerId="AD" clId="Web-{EB4D38B1-1C94-48AE-BD3C-A1B657BDBD16}" dt="2022-04-07T03:15:30.269" v="272" actId="20577"/>
        <pc:sldMkLst>
          <pc:docMk/>
          <pc:sldMk cId="1739760508" sldId="283"/>
        </pc:sldMkLst>
        <pc:spChg chg="mod">
          <ac:chgData name="Zang, Jungwon" userId="S::zangj@my.erau.edu::8529b35b-a0ae-4be6-a335-b25b8327f51e" providerId="AD" clId="Web-{EB4D38B1-1C94-48AE-BD3C-A1B657BDBD16}" dt="2022-04-07T03:15:30.269" v="272" actId="20577"/>
          <ac:spMkLst>
            <pc:docMk/>
            <pc:sldMk cId="1739760508" sldId="283"/>
            <ac:spMk id="3" creationId="{FE4F9CBD-D3AF-424D-912C-8D2326AD5AA1}"/>
          </ac:spMkLst>
        </pc:spChg>
      </pc:sldChg>
      <pc:sldChg chg="addSp delSp modSp">
        <pc:chgData name="Zang, Jungwon" userId="S::zangj@my.erau.edu::8529b35b-a0ae-4be6-a335-b25b8327f51e" providerId="AD" clId="Web-{EB4D38B1-1C94-48AE-BD3C-A1B657BDBD16}" dt="2022-04-07T03:31:31.681" v="349" actId="1076"/>
        <pc:sldMkLst>
          <pc:docMk/>
          <pc:sldMk cId="799280051" sldId="288"/>
        </pc:sldMkLst>
        <pc:spChg chg="mod">
          <ac:chgData name="Zang, Jungwon" userId="S::zangj@my.erau.edu::8529b35b-a0ae-4be6-a335-b25b8327f51e" providerId="AD" clId="Web-{EB4D38B1-1C94-48AE-BD3C-A1B657BDBD16}" dt="2022-04-07T03:31:31.681" v="349" actId="1076"/>
          <ac:spMkLst>
            <pc:docMk/>
            <pc:sldMk cId="799280051" sldId="288"/>
            <ac:spMk id="3" creationId="{55EB7A42-47E1-3E4F-F68A-0C1C2CD7261B}"/>
          </ac:spMkLst>
        </pc:spChg>
        <pc:picChg chg="del">
          <ac:chgData name="Zang, Jungwon" userId="S::zangj@my.erau.edu::8529b35b-a0ae-4be6-a335-b25b8327f51e" providerId="AD" clId="Web-{EB4D38B1-1C94-48AE-BD3C-A1B657BDBD16}" dt="2022-04-07T03:06:18.742" v="119"/>
          <ac:picMkLst>
            <pc:docMk/>
            <pc:sldMk cId="799280051" sldId="288"/>
            <ac:picMk id="4" creationId="{C34BB5EA-C6BA-4EBD-9A76-492191641F3A}"/>
          </ac:picMkLst>
        </pc:picChg>
        <pc:picChg chg="add mod">
          <ac:chgData name="Zang, Jungwon" userId="S::zangj@my.erau.edu::8529b35b-a0ae-4be6-a335-b25b8327f51e" providerId="AD" clId="Web-{EB4D38B1-1C94-48AE-BD3C-A1B657BDBD16}" dt="2022-04-07T03:07:34.540" v="131" actId="1076"/>
          <ac:picMkLst>
            <pc:docMk/>
            <pc:sldMk cId="799280051" sldId="288"/>
            <ac:picMk id="5" creationId="{DA759725-6DBB-2FA0-C9F9-630558D569D8}"/>
          </ac:picMkLst>
        </pc:picChg>
      </pc:sldChg>
      <pc:sldChg chg="addSp delSp modSp">
        <pc:chgData name="Zang, Jungwon" userId="S::zangj@my.erau.edu::8529b35b-a0ae-4be6-a335-b25b8327f51e" providerId="AD" clId="Web-{EB4D38B1-1C94-48AE-BD3C-A1B657BDBD16}" dt="2022-04-07T03:10:39.357" v="223" actId="1076"/>
        <pc:sldMkLst>
          <pc:docMk/>
          <pc:sldMk cId="1731331103" sldId="290"/>
        </pc:sldMkLst>
        <pc:spChg chg="add mod">
          <ac:chgData name="Zang, Jungwon" userId="S::zangj@my.erau.edu::8529b35b-a0ae-4be6-a335-b25b8327f51e" providerId="AD" clId="Web-{EB4D38B1-1C94-48AE-BD3C-A1B657BDBD16}" dt="2022-04-07T03:10:39.357" v="223" actId="1076"/>
          <ac:spMkLst>
            <pc:docMk/>
            <pc:sldMk cId="1731331103" sldId="290"/>
            <ac:spMk id="4" creationId="{A0643935-CDCA-9879-F339-395C0FDD9674}"/>
          </ac:spMkLst>
        </pc:spChg>
        <pc:picChg chg="add mod">
          <ac:chgData name="Zang, Jungwon" userId="S::zangj@my.erau.edu::8529b35b-a0ae-4be6-a335-b25b8327f51e" providerId="AD" clId="Web-{EB4D38B1-1C94-48AE-BD3C-A1B657BDBD16}" dt="2022-04-07T03:08:34.291" v="140" actId="1076"/>
          <ac:picMkLst>
            <pc:docMk/>
            <pc:sldMk cId="1731331103" sldId="290"/>
            <ac:picMk id="3" creationId="{84B767CE-FB89-8D28-C442-E1B96FFB4903}"/>
          </ac:picMkLst>
        </pc:picChg>
        <pc:picChg chg="del">
          <ac:chgData name="Zang, Jungwon" userId="S::zangj@my.erau.edu::8529b35b-a0ae-4be6-a335-b25b8327f51e" providerId="AD" clId="Web-{EB4D38B1-1C94-48AE-BD3C-A1B657BDBD16}" dt="2022-04-07T03:08:12.728" v="132"/>
          <ac:picMkLst>
            <pc:docMk/>
            <pc:sldMk cId="1731331103" sldId="290"/>
            <ac:picMk id="5" creationId="{FFBAD243-7D6F-4846-A010-0B7F2B9C8A18}"/>
          </ac:picMkLst>
        </pc:picChg>
      </pc:sldChg>
      <pc:sldChg chg="addSp delSp modSp add replId">
        <pc:chgData name="Zang, Jungwon" userId="S::zangj@my.erau.edu::8529b35b-a0ae-4be6-a335-b25b8327f51e" providerId="AD" clId="Web-{EB4D38B1-1C94-48AE-BD3C-A1B657BDBD16}" dt="2022-04-07T03:05:58.882" v="118" actId="1076"/>
        <pc:sldMkLst>
          <pc:docMk/>
          <pc:sldMk cId="1585707538" sldId="291"/>
        </pc:sldMkLst>
        <pc:spChg chg="add mod">
          <ac:chgData name="Zang, Jungwon" userId="S::zangj@my.erau.edu::8529b35b-a0ae-4be6-a335-b25b8327f51e" providerId="AD" clId="Web-{EB4D38B1-1C94-48AE-BD3C-A1B657BDBD16}" dt="2022-04-07T03:05:58.882" v="118" actId="1076"/>
          <ac:spMkLst>
            <pc:docMk/>
            <pc:sldMk cId="1585707538" sldId="291"/>
            <ac:spMk id="3" creationId="{63724C71-7C23-FB55-DF28-93A4F9BB673F}"/>
          </ac:spMkLst>
        </pc:spChg>
        <pc:picChg chg="add mod">
          <ac:chgData name="Zang, Jungwon" userId="S::zangj@my.erau.edu::8529b35b-a0ae-4be6-a335-b25b8327f51e" providerId="AD" clId="Web-{EB4D38B1-1C94-48AE-BD3C-A1B657BDBD16}" dt="2022-04-07T03:04:46.146" v="12" actId="1076"/>
          <ac:picMkLst>
            <pc:docMk/>
            <pc:sldMk cId="1585707538" sldId="291"/>
            <ac:picMk id="2" creationId="{DAFA679C-763A-5DB1-4640-19EBCE657215}"/>
          </ac:picMkLst>
        </pc:picChg>
        <pc:picChg chg="del">
          <ac:chgData name="Zang, Jungwon" userId="S::zangj@my.erau.edu::8529b35b-a0ae-4be6-a335-b25b8327f51e" providerId="AD" clId="Web-{EB4D38B1-1C94-48AE-BD3C-A1B657BDBD16}" dt="2022-04-07T03:04:06.911" v="1"/>
          <ac:picMkLst>
            <pc:docMk/>
            <pc:sldMk cId="1585707538" sldId="291"/>
            <ac:picMk id="4" creationId="{5AD9F500-CFFB-41CB-8664-42ECFAABA36D}"/>
          </ac:picMkLst>
        </pc:picChg>
      </pc:sldChg>
      <pc:sldChg chg="modSp">
        <pc:chgData name="Zang, Jungwon" userId="S::zangj@my.erau.edu::8529b35b-a0ae-4be6-a335-b25b8327f51e" providerId="AD" clId="Web-{EB4D38B1-1C94-48AE-BD3C-A1B657BDBD16}" dt="2022-04-07T03:29:57.241" v="348" actId="1076"/>
        <pc:sldMkLst>
          <pc:docMk/>
          <pc:sldMk cId="2352905251" sldId="292"/>
        </pc:sldMkLst>
        <pc:spChg chg="mod">
          <ac:chgData name="Zang, Jungwon" userId="S::zangj@my.erau.edu::8529b35b-a0ae-4be6-a335-b25b8327f51e" providerId="AD" clId="Web-{EB4D38B1-1C94-48AE-BD3C-A1B657BDBD16}" dt="2022-04-07T03:29:57.241" v="348" actId="1076"/>
          <ac:spMkLst>
            <pc:docMk/>
            <pc:sldMk cId="2352905251" sldId="292"/>
            <ac:spMk id="6" creationId="{702840E5-822F-426A-8888-4ECBE460A663}"/>
          </ac:spMkLst>
        </pc:spChg>
        <pc:picChg chg="mod">
          <ac:chgData name="Zang, Jungwon" userId="S::zangj@my.erau.edu::8529b35b-a0ae-4be6-a335-b25b8327f51e" providerId="AD" clId="Web-{EB4D38B1-1C94-48AE-BD3C-A1B657BDBD16}" dt="2022-04-07T03:29:53.944" v="347" actId="1076"/>
          <ac:picMkLst>
            <pc:docMk/>
            <pc:sldMk cId="2352905251" sldId="292"/>
            <ac:picMk id="3" creationId="{6604D4E4-2F98-1247-3828-C22D4C35BEC3}"/>
          </ac:picMkLst>
        </pc:picChg>
      </pc:sldChg>
      <pc:sldChg chg="add ord">
        <pc:chgData name="Zang, Jungwon" userId="S::zangj@my.erau.edu::8529b35b-a0ae-4be6-a335-b25b8327f51e" providerId="AD" clId="Web-{EB4D38B1-1C94-48AE-BD3C-A1B657BDBD16}" dt="2022-04-07T03:17:54.022" v="275"/>
        <pc:sldMkLst>
          <pc:docMk/>
          <pc:sldMk cId="3946562397" sldId="293"/>
        </pc:sldMkLst>
      </pc:sldChg>
      <pc:sldChg chg="addSp delSp modSp add replId">
        <pc:chgData name="Zang, Jungwon" userId="S::zangj@my.erau.edu::8529b35b-a0ae-4be6-a335-b25b8327f51e" providerId="AD" clId="Web-{EB4D38B1-1C94-48AE-BD3C-A1B657BDBD16}" dt="2022-04-07T03:29:19.006" v="345" actId="1076"/>
        <pc:sldMkLst>
          <pc:docMk/>
          <pc:sldMk cId="972171239" sldId="294"/>
        </pc:sldMkLst>
        <pc:spChg chg="mod">
          <ac:chgData name="Zang, Jungwon" userId="S::zangj@my.erau.edu::8529b35b-a0ae-4be6-a335-b25b8327f51e" providerId="AD" clId="Web-{EB4D38B1-1C94-48AE-BD3C-A1B657BDBD16}" dt="2022-04-07T03:28:13.333" v="331" actId="1076"/>
          <ac:spMkLst>
            <pc:docMk/>
            <pc:sldMk cId="972171239" sldId="294"/>
            <ac:spMk id="2" creationId="{70D66568-3834-40DE-9330-7D560804FF30}"/>
          </ac:spMkLst>
        </pc:spChg>
        <pc:spChg chg="mod">
          <ac:chgData name="Zang, Jungwon" userId="S::zangj@my.erau.edu::8529b35b-a0ae-4be6-a335-b25b8327f51e" providerId="AD" clId="Web-{EB4D38B1-1C94-48AE-BD3C-A1B657BDBD16}" dt="2022-04-07T03:27:33.832" v="292" actId="20577"/>
          <ac:spMkLst>
            <pc:docMk/>
            <pc:sldMk cId="972171239" sldId="294"/>
            <ac:spMk id="4" creationId="{53F4CBFA-01AE-47A8-AA7B-4E353ABE43A9}"/>
          </ac:spMkLst>
        </pc:spChg>
        <pc:picChg chg="add del mod">
          <ac:chgData name="Zang, Jungwon" userId="S::zangj@my.erau.edu::8529b35b-a0ae-4be6-a335-b25b8327f51e" providerId="AD" clId="Web-{EB4D38B1-1C94-48AE-BD3C-A1B657BDBD16}" dt="2022-04-07T03:26:45.831" v="281"/>
          <ac:picMkLst>
            <pc:docMk/>
            <pc:sldMk cId="972171239" sldId="294"/>
            <ac:picMk id="3" creationId="{2C8800CE-ED3F-B4AC-CA1C-DE59119CB21A}"/>
          </ac:picMkLst>
        </pc:picChg>
        <pc:picChg chg="add del mod">
          <ac:chgData name="Zang, Jungwon" userId="S::zangj@my.erau.edu::8529b35b-a0ae-4be6-a335-b25b8327f51e" providerId="AD" clId="Web-{EB4D38B1-1C94-48AE-BD3C-A1B657BDBD16}" dt="2022-04-07T03:28:15.755" v="332"/>
          <ac:picMkLst>
            <pc:docMk/>
            <pc:sldMk cId="972171239" sldId="294"/>
            <ac:picMk id="5" creationId="{C7BDA767-6CE6-A762-346C-ED9C3C99DF08}"/>
          </ac:picMkLst>
        </pc:picChg>
        <pc:picChg chg="mod">
          <ac:chgData name="Zang, Jungwon" userId="S::zangj@my.erau.edu::8529b35b-a0ae-4be6-a335-b25b8327f51e" providerId="AD" clId="Web-{EB4D38B1-1C94-48AE-BD3C-A1B657BDBD16}" dt="2022-04-07T03:29:19.006" v="345" actId="1076"/>
          <ac:picMkLst>
            <pc:docMk/>
            <pc:sldMk cId="972171239" sldId="294"/>
            <ac:picMk id="6" creationId="{A7EDC3F7-F266-7E58-89BF-AF6CDCE5F072}"/>
          </ac:picMkLst>
        </pc:picChg>
        <pc:picChg chg="del">
          <ac:chgData name="Zang, Jungwon" userId="S::zangj@my.erau.edu::8529b35b-a0ae-4be6-a335-b25b8327f51e" providerId="AD" clId="Web-{EB4D38B1-1C94-48AE-BD3C-A1B657BDBD16}" dt="2022-04-07T03:20:47.323" v="277"/>
          <ac:picMkLst>
            <pc:docMk/>
            <pc:sldMk cId="972171239" sldId="294"/>
            <ac:picMk id="7" creationId="{CBD298E6-1DEB-4D88-940C-7F174FD87CAC}"/>
          </ac:picMkLst>
        </pc:picChg>
        <pc:picChg chg="add del mod">
          <ac:chgData name="Zang, Jungwon" userId="S::zangj@my.erau.edu::8529b35b-a0ae-4be6-a335-b25b8327f51e" providerId="AD" clId="Web-{EB4D38B1-1C94-48AE-BD3C-A1B657BDBD16}" dt="2022-04-07T03:28:52.146" v="337"/>
          <ac:picMkLst>
            <pc:docMk/>
            <pc:sldMk cId="972171239" sldId="294"/>
            <ac:picMk id="8" creationId="{6B157ECA-93A3-2A15-E482-C4FA4FBB4CB7}"/>
          </ac:picMkLst>
        </pc:picChg>
      </pc:sldChg>
    </pc:docChg>
  </pc:docChgLst>
  <pc:docChgLst>
    <pc:chgData name="Fornito II, Michael J." userId="S::fornitom@my.erau.edu::792b2601-d6cb-4ad7-a889-1c9abf0f50c4" providerId="AD" clId="Web-{B262153F-5025-470F-929E-9C66262D54AF}"/>
    <pc:docChg chg="addSld modSld">
      <pc:chgData name="Fornito II, Michael J." userId="S::fornitom@my.erau.edu::792b2601-d6cb-4ad7-a889-1c9abf0f50c4" providerId="AD" clId="Web-{B262153F-5025-470F-929E-9C66262D54AF}" dt="2022-02-11T20:00:50.655" v="33"/>
      <pc:docMkLst>
        <pc:docMk/>
      </pc:docMkLst>
      <pc:sldChg chg="addSp delSp modSp">
        <pc:chgData name="Fornito II, Michael J." userId="S::fornitom@my.erau.edu::792b2601-d6cb-4ad7-a889-1c9abf0f50c4" providerId="AD" clId="Web-{B262153F-5025-470F-929E-9C66262D54AF}" dt="2022-02-11T19:59:27.278" v="1"/>
        <pc:sldMkLst>
          <pc:docMk/>
          <pc:sldMk cId="1272785450" sldId="259"/>
        </pc:sldMkLst>
        <pc:picChg chg="add del mod">
          <ac:chgData name="Fornito II, Michael J." userId="S::fornitom@my.erau.edu::792b2601-d6cb-4ad7-a889-1c9abf0f50c4" providerId="AD" clId="Web-{B262153F-5025-470F-929E-9C66262D54AF}" dt="2022-02-11T19:59:27.278" v="1"/>
          <ac:picMkLst>
            <pc:docMk/>
            <pc:sldMk cId="1272785450" sldId="259"/>
            <ac:picMk id="3" creationId="{F5EED382-AB99-431F-888E-D14333C5E458}"/>
          </ac:picMkLst>
        </pc:picChg>
      </pc:sldChg>
      <pc:sldChg chg="addSp delSp modSp new">
        <pc:chgData name="Fornito II, Michael J." userId="S::fornitom@my.erau.edu::792b2601-d6cb-4ad7-a889-1c9abf0f50c4" providerId="AD" clId="Web-{B262153F-5025-470F-929E-9C66262D54AF}" dt="2022-02-11T20:00:50.655" v="33"/>
        <pc:sldMkLst>
          <pc:docMk/>
          <pc:sldMk cId="1055934265" sldId="273"/>
        </pc:sldMkLst>
        <pc:spChg chg="mod">
          <ac:chgData name="Fornito II, Michael J." userId="S::fornitom@my.erau.edu::792b2601-d6cb-4ad7-a889-1c9abf0f50c4" providerId="AD" clId="Web-{B262153F-5025-470F-929E-9C66262D54AF}" dt="2022-02-11T19:59:57.185" v="15" actId="1076"/>
          <ac:spMkLst>
            <pc:docMk/>
            <pc:sldMk cId="1055934265" sldId="273"/>
            <ac:spMk id="2" creationId="{0F668A02-BA34-451A-88FD-A75075D53603}"/>
          </ac:spMkLst>
        </pc:spChg>
        <pc:spChg chg="del">
          <ac:chgData name="Fornito II, Michael J." userId="S::fornitom@my.erau.edu::792b2601-d6cb-4ad7-a889-1c9abf0f50c4" providerId="AD" clId="Web-{B262153F-5025-470F-929E-9C66262D54AF}" dt="2022-02-11T19:59:49.451" v="3"/>
          <ac:spMkLst>
            <pc:docMk/>
            <pc:sldMk cId="1055934265" sldId="273"/>
            <ac:spMk id="3" creationId="{142E043F-68EB-4460-A3B2-E1F6483D06DA}"/>
          </ac:spMkLst>
        </pc:spChg>
        <pc:spChg chg="add del mod">
          <ac:chgData name="Fornito II, Michael J." userId="S::fornitom@my.erau.edu::792b2601-d6cb-4ad7-a889-1c9abf0f50c4" providerId="AD" clId="Web-{B262153F-5025-470F-929E-9C66262D54AF}" dt="2022-02-11T20:00:05.842" v="17"/>
          <ac:spMkLst>
            <pc:docMk/>
            <pc:sldMk cId="1055934265" sldId="273"/>
            <ac:spMk id="6" creationId="{9B54A839-48F0-425E-836F-2D3DC9E5B294}"/>
          </ac:spMkLst>
        </pc:spChg>
        <pc:spChg chg="add del mod">
          <ac:chgData name="Fornito II, Michael J." userId="S::fornitom@my.erau.edu::792b2601-d6cb-4ad7-a889-1c9abf0f50c4" providerId="AD" clId="Web-{B262153F-5025-470F-929E-9C66262D54AF}" dt="2022-02-11T20:00:37.124" v="31"/>
          <ac:spMkLst>
            <pc:docMk/>
            <pc:sldMk cId="1055934265" sldId="273"/>
            <ac:spMk id="9" creationId="{E315C6D7-44D0-456D-A5F5-88872EBC4364}"/>
          </ac:spMkLst>
        </pc:spChg>
        <pc:spChg chg="add del mod">
          <ac:chgData name="Fornito II, Michael J." userId="S::fornitom@my.erau.edu::792b2601-d6cb-4ad7-a889-1c9abf0f50c4" providerId="AD" clId="Web-{B262153F-5025-470F-929E-9C66262D54AF}" dt="2022-02-11T20:00:34.498" v="29"/>
          <ac:spMkLst>
            <pc:docMk/>
            <pc:sldMk cId="1055934265" sldId="273"/>
            <ac:spMk id="13" creationId="{B43A4218-34D4-48E1-8F52-F9ADB5F55F3B}"/>
          </ac:spMkLst>
        </pc:spChg>
        <pc:graphicFrameChg chg="add del mod ord modGraphic">
          <ac:chgData name="Fornito II, Michael J." userId="S::fornitom@my.erau.edu::792b2601-d6cb-4ad7-a889-1c9abf0f50c4" providerId="AD" clId="Web-{B262153F-5025-470F-929E-9C66262D54AF}" dt="2022-02-11T20:00:34.498" v="30"/>
          <ac:graphicFrameMkLst>
            <pc:docMk/>
            <pc:sldMk cId="1055934265" sldId="273"/>
            <ac:graphicFrameMk id="12" creationId="{AB12A3E4-B0D7-4AAF-9981-DF8483793FA8}"/>
          </ac:graphicFrameMkLst>
        </pc:graphicFrameChg>
        <pc:graphicFrameChg chg="add del mod">
          <ac:chgData name="Fornito II, Michael J." userId="S::fornitom@my.erau.edu::792b2601-d6cb-4ad7-a889-1c9abf0f50c4" providerId="AD" clId="Web-{B262153F-5025-470F-929E-9C66262D54AF}" dt="2022-02-11T20:00:33.123" v="27"/>
          <ac:graphicFrameMkLst>
            <pc:docMk/>
            <pc:sldMk cId="1055934265" sldId="273"/>
            <ac:graphicFrameMk id="15" creationId="{14E5AF07-3BE5-498C-A4EF-E79E1661FC6B}"/>
          </ac:graphicFrameMkLst>
        </pc:graphicFrameChg>
        <pc:picChg chg="add del mod ord">
          <ac:chgData name="Fornito II, Michael J." userId="S::fornitom@my.erau.edu::792b2601-d6cb-4ad7-a889-1c9abf0f50c4" providerId="AD" clId="Web-{B262153F-5025-470F-929E-9C66262D54AF}" dt="2022-02-11T19:59:58.560" v="16"/>
          <ac:picMkLst>
            <pc:docMk/>
            <pc:sldMk cId="1055934265" sldId="273"/>
            <ac:picMk id="4" creationId="{892BB065-EF48-4286-BAD5-A3B2FFB52DA2}"/>
          </ac:picMkLst>
        </pc:picChg>
        <pc:picChg chg="add del mod ord">
          <ac:chgData name="Fornito II, Michael J." userId="S::fornitom@my.erau.edu::792b2601-d6cb-4ad7-a889-1c9abf0f50c4" providerId="AD" clId="Web-{B262153F-5025-470F-929E-9C66262D54AF}" dt="2022-02-11T20:00:19.201" v="20"/>
          <ac:picMkLst>
            <pc:docMk/>
            <pc:sldMk cId="1055934265" sldId="273"/>
            <ac:picMk id="7" creationId="{3DCF439D-7EA7-4C5F-8721-95D5083912FA}"/>
          </ac:picMkLst>
        </pc:picChg>
        <pc:picChg chg="add del mod ord">
          <ac:chgData name="Fornito II, Michael J." userId="S::fornitom@my.erau.edu::792b2601-d6cb-4ad7-a889-1c9abf0f50c4" providerId="AD" clId="Web-{B262153F-5025-470F-929E-9C66262D54AF}" dt="2022-02-11T20:00:21.342" v="22"/>
          <ac:picMkLst>
            <pc:docMk/>
            <pc:sldMk cId="1055934265" sldId="273"/>
            <ac:picMk id="10" creationId="{9028811C-52A9-4661-9B96-BAE57C478F05}"/>
          </ac:picMkLst>
        </pc:picChg>
        <pc:picChg chg="add del mod">
          <ac:chgData name="Fornito II, Michael J." userId="S::fornitom@my.erau.edu::792b2601-d6cb-4ad7-a889-1c9abf0f50c4" providerId="AD" clId="Web-{B262153F-5025-470F-929E-9C66262D54AF}" dt="2022-02-11T20:00:50.655" v="33"/>
          <ac:picMkLst>
            <pc:docMk/>
            <pc:sldMk cId="1055934265" sldId="273"/>
            <ac:picMk id="16" creationId="{FA72C7DC-D52B-457E-9D95-C09A5540DBE7}"/>
          </ac:picMkLst>
        </pc:picChg>
      </pc:sldChg>
    </pc:docChg>
  </pc:docChgLst>
  <pc:docChgLst>
    <pc:chgData name="Zang, Jungwon" userId="S::zangj@my.erau.edu::8529b35b-a0ae-4be6-a335-b25b8327f51e" providerId="AD" clId="Web-{B8FEEC13-110C-41A7-B04C-3F08E8545B36}"/>
    <pc:docChg chg="modSld">
      <pc:chgData name="Zang, Jungwon" userId="S::zangj@my.erau.edu::8529b35b-a0ae-4be6-a335-b25b8327f51e" providerId="AD" clId="Web-{B8FEEC13-110C-41A7-B04C-3F08E8545B36}" dt="2022-02-28T15:16:46.833" v="9" actId="1076"/>
      <pc:docMkLst>
        <pc:docMk/>
      </pc:docMkLst>
      <pc:sldChg chg="modSp">
        <pc:chgData name="Zang, Jungwon" userId="S::zangj@my.erau.edu::8529b35b-a0ae-4be6-a335-b25b8327f51e" providerId="AD" clId="Web-{B8FEEC13-110C-41A7-B04C-3F08E8545B36}" dt="2022-02-28T15:16:08.270" v="6" actId="20577"/>
        <pc:sldMkLst>
          <pc:docMk/>
          <pc:sldMk cId="1495703755" sldId="262"/>
        </pc:sldMkLst>
        <pc:spChg chg="mod">
          <ac:chgData name="Zang, Jungwon" userId="S::zangj@my.erau.edu::8529b35b-a0ae-4be6-a335-b25b8327f51e" providerId="AD" clId="Web-{B8FEEC13-110C-41A7-B04C-3F08E8545B36}" dt="2022-02-28T15:16:02.129" v="4" actId="20577"/>
          <ac:spMkLst>
            <pc:docMk/>
            <pc:sldMk cId="1495703755" sldId="262"/>
            <ac:spMk id="53" creationId="{56800E70-0108-488A-A84C-B3E38395F94C}"/>
          </ac:spMkLst>
        </pc:spChg>
        <pc:spChg chg="mod">
          <ac:chgData name="Zang, Jungwon" userId="S::zangj@my.erau.edu::8529b35b-a0ae-4be6-a335-b25b8327f51e" providerId="AD" clId="Web-{B8FEEC13-110C-41A7-B04C-3F08E8545B36}" dt="2022-02-28T15:16:08.270" v="6" actId="20577"/>
          <ac:spMkLst>
            <pc:docMk/>
            <pc:sldMk cId="1495703755" sldId="262"/>
            <ac:spMk id="58" creationId="{92095B27-8F7A-4721-977B-484FF461D137}"/>
          </ac:spMkLst>
        </pc:spChg>
      </pc:sldChg>
      <pc:sldChg chg="modSp">
        <pc:chgData name="Zang, Jungwon" userId="S::zangj@my.erau.edu::8529b35b-a0ae-4be6-a335-b25b8327f51e" providerId="AD" clId="Web-{B8FEEC13-110C-41A7-B04C-3F08E8545B36}" dt="2022-02-28T15:16:46.833" v="9" actId="1076"/>
        <pc:sldMkLst>
          <pc:docMk/>
          <pc:sldMk cId="390855071" sldId="267"/>
        </pc:sldMkLst>
        <pc:spChg chg="mod">
          <ac:chgData name="Zang, Jungwon" userId="S::zangj@my.erau.edu::8529b35b-a0ae-4be6-a335-b25b8327f51e" providerId="AD" clId="Web-{B8FEEC13-110C-41A7-B04C-3F08E8545B36}" dt="2022-02-28T15:16:46.833" v="9" actId="1076"/>
          <ac:spMkLst>
            <pc:docMk/>
            <pc:sldMk cId="390855071" sldId="267"/>
            <ac:spMk id="3" creationId="{0FEE2892-7F18-434B-A706-7EB676F4C651}"/>
          </ac:spMkLst>
        </pc:spChg>
      </pc:sldChg>
      <pc:sldChg chg="modSp">
        <pc:chgData name="Zang, Jungwon" userId="S::zangj@my.erau.edu::8529b35b-a0ae-4be6-a335-b25b8327f51e" providerId="AD" clId="Web-{B8FEEC13-110C-41A7-B04C-3F08E8545B36}" dt="2022-02-28T15:15:55.504" v="2" actId="20577"/>
        <pc:sldMkLst>
          <pc:docMk/>
          <pc:sldMk cId="1612106096" sldId="270"/>
        </pc:sldMkLst>
        <pc:spChg chg="mod">
          <ac:chgData name="Zang, Jungwon" userId="S::zangj@my.erau.edu::8529b35b-a0ae-4be6-a335-b25b8327f51e" providerId="AD" clId="Web-{B8FEEC13-110C-41A7-B04C-3F08E8545B36}" dt="2022-02-28T15:15:55.504" v="2" actId="20577"/>
          <ac:spMkLst>
            <pc:docMk/>
            <pc:sldMk cId="1612106096" sldId="270"/>
            <ac:spMk id="3" creationId="{0324B3BD-D2EA-4E80-B37B-E28C45F2C30D}"/>
          </ac:spMkLst>
        </pc:spChg>
      </pc:sldChg>
    </pc:docChg>
  </pc:docChgLst>
  <pc:docChgLst>
    <pc:chgData name="Fiello II, Thomas E." userId="S::fiellot@my.erau.edu::dbc188aa-f35d-48aa-9866-84ac34af17b0" providerId="AD" clId="Web-{B7D671AC-1494-42D1-97D8-0DBA32A650A0}"/>
    <pc:docChg chg="addSld modSld sldOrd">
      <pc:chgData name="Fiello II, Thomas E." userId="S::fiellot@my.erau.edu::dbc188aa-f35d-48aa-9866-84ac34af17b0" providerId="AD" clId="Web-{B7D671AC-1494-42D1-97D8-0DBA32A650A0}" dt="2022-04-11T21:16:24.859" v="42"/>
      <pc:docMkLst>
        <pc:docMk/>
      </pc:docMkLst>
      <pc:sldChg chg="modSp ord">
        <pc:chgData name="Fiello II, Thomas E." userId="S::fiellot@my.erau.edu::dbc188aa-f35d-48aa-9866-84ac34af17b0" providerId="AD" clId="Web-{B7D671AC-1494-42D1-97D8-0DBA32A650A0}" dt="2022-04-11T21:16:16.469" v="41" actId="20577"/>
        <pc:sldMkLst>
          <pc:docMk/>
          <pc:sldMk cId="3688333806" sldId="284"/>
        </pc:sldMkLst>
        <pc:spChg chg="mod">
          <ac:chgData name="Fiello II, Thomas E." userId="S::fiellot@my.erau.edu::dbc188aa-f35d-48aa-9866-84ac34af17b0" providerId="AD" clId="Web-{B7D671AC-1494-42D1-97D8-0DBA32A650A0}" dt="2022-04-11T21:16:16.469" v="41" actId="20577"/>
          <ac:spMkLst>
            <pc:docMk/>
            <pc:sldMk cId="3688333806" sldId="284"/>
            <ac:spMk id="3" creationId="{021BA140-986A-4A1D-A964-DEFC363D8A57}"/>
          </ac:spMkLst>
        </pc:spChg>
      </pc:sldChg>
      <pc:sldChg chg="addSp delSp modSp mod setBg">
        <pc:chgData name="Fiello II, Thomas E." userId="S::fiellot@my.erau.edu::dbc188aa-f35d-48aa-9866-84ac34af17b0" providerId="AD" clId="Web-{B7D671AC-1494-42D1-97D8-0DBA32A650A0}" dt="2022-04-11T21:15:40.389" v="28" actId="20577"/>
        <pc:sldMkLst>
          <pc:docMk/>
          <pc:sldMk cId="3889585290" sldId="296"/>
        </pc:sldMkLst>
        <pc:spChg chg="ord">
          <ac:chgData name="Fiello II, Thomas E." userId="S::fiellot@my.erau.edu::dbc188aa-f35d-48aa-9866-84ac34af17b0" providerId="AD" clId="Web-{B7D671AC-1494-42D1-97D8-0DBA32A650A0}" dt="2022-04-11T21:15:04.435" v="11"/>
          <ac:spMkLst>
            <pc:docMk/>
            <pc:sldMk cId="3889585290" sldId="296"/>
            <ac:spMk id="3" creationId="{63724C71-7C23-FB55-DF28-93A4F9BB673F}"/>
          </ac:spMkLst>
        </pc:spChg>
        <pc:spChg chg="add del">
          <ac:chgData name="Fiello II, Thomas E." userId="S::fiellot@my.erau.edu::dbc188aa-f35d-48aa-9866-84ac34af17b0" providerId="AD" clId="Web-{B7D671AC-1494-42D1-97D8-0DBA32A650A0}" dt="2022-04-11T21:15:29.702" v="26"/>
          <ac:spMkLst>
            <pc:docMk/>
            <pc:sldMk cId="3889585290" sldId="296"/>
            <ac:spMk id="4" creationId="{B7B34734-877B-A9AB-B7E5-7289DDDFE392}"/>
          </ac:spMkLst>
        </pc:spChg>
        <pc:spChg chg="mod ord">
          <ac:chgData name="Fiello II, Thomas E." userId="S::fiellot@my.erau.edu::dbc188aa-f35d-48aa-9866-84ac34af17b0" providerId="AD" clId="Web-{B7D671AC-1494-42D1-97D8-0DBA32A650A0}" dt="2022-04-11T21:15:40.389" v="28" actId="20577"/>
          <ac:spMkLst>
            <pc:docMk/>
            <pc:sldMk cId="3889585290" sldId="296"/>
            <ac:spMk id="5" creationId="{DDE304DC-0651-4CF1-B0D2-14CE8A224874}"/>
          </ac:spMkLst>
        </pc:spChg>
        <pc:spChg chg="mod">
          <ac:chgData name="Fiello II, Thomas E." userId="S::fiellot@my.erau.edu::dbc188aa-f35d-48aa-9866-84ac34af17b0" providerId="AD" clId="Web-{B7D671AC-1494-42D1-97D8-0DBA32A650A0}" dt="2022-04-11T21:15:04.435" v="11"/>
          <ac:spMkLst>
            <pc:docMk/>
            <pc:sldMk cId="3889585290" sldId="296"/>
            <ac:spMk id="6" creationId="{702840E5-822F-426A-8888-4ECBE460A663}"/>
          </ac:spMkLst>
        </pc:spChg>
        <pc:grpChg chg="add del">
          <ac:chgData name="Fiello II, Thomas E." userId="S::fiellot@my.erau.edu::dbc188aa-f35d-48aa-9866-84ac34af17b0" providerId="AD" clId="Web-{B7D671AC-1494-42D1-97D8-0DBA32A650A0}" dt="2022-04-11T21:15:04.420" v="10"/>
          <ac:grpSpMkLst>
            <pc:docMk/>
            <pc:sldMk cId="3889585290" sldId="296"/>
            <ac:grpSpMk id="12" creationId="{4522F6F2-D276-4B44-927D-595B62E8F527}"/>
          </ac:grpSpMkLst>
        </pc:grpChg>
        <pc:grpChg chg="add del">
          <ac:chgData name="Fiello II, Thomas E." userId="S::fiellot@my.erau.edu::dbc188aa-f35d-48aa-9866-84ac34af17b0" providerId="AD" clId="Web-{B7D671AC-1494-42D1-97D8-0DBA32A650A0}" dt="2022-04-11T21:15:04.420" v="10"/>
          <ac:grpSpMkLst>
            <pc:docMk/>
            <pc:sldMk cId="3889585290" sldId="296"/>
            <ac:grpSpMk id="16" creationId="{9A210947-19DD-4D82-9001-EB4FD3CA889B}"/>
          </ac:grpSpMkLst>
        </pc:grpChg>
        <pc:picChg chg="mod">
          <ac:chgData name="Fiello II, Thomas E." userId="S::fiellot@my.erau.edu::dbc188aa-f35d-48aa-9866-84ac34af17b0" providerId="AD" clId="Web-{B7D671AC-1494-42D1-97D8-0DBA32A650A0}" dt="2022-04-11T21:15:04.435" v="11"/>
          <ac:picMkLst>
            <pc:docMk/>
            <pc:sldMk cId="3889585290" sldId="296"/>
            <ac:picMk id="2" creationId="{F69809DA-7D49-39B8-4E01-34F988C5B708}"/>
          </ac:picMkLst>
        </pc:picChg>
      </pc:sldChg>
      <pc:sldChg chg="new">
        <pc:chgData name="Fiello II, Thomas E." userId="S::fiellot@my.erau.edu::dbc188aa-f35d-48aa-9866-84ac34af17b0" providerId="AD" clId="Web-{B7D671AC-1494-42D1-97D8-0DBA32A650A0}" dt="2022-04-11T21:16:24.859" v="42"/>
        <pc:sldMkLst>
          <pc:docMk/>
          <pc:sldMk cId="2399971580" sldId="297"/>
        </pc:sldMkLst>
      </pc:sldChg>
    </pc:docChg>
  </pc:docChgLst>
  <pc:docChgLst>
    <pc:chgData name="Zang, Jungwon" userId="S::zangj@my.erau.edu::8529b35b-a0ae-4be6-a335-b25b8327f51e" providerId="AD" clId="Web-{E23644B9-E9B8-42C2-BD9C-1DBD4F206308}"/>
    <pc:docChg chg="modSld">
      <pc:chgData name="Zang, Jungwon" userId="S::zangj@my.erau.edu::8529b35b-a0ae-4be6-a335-b25b8327f51e" providerId="AD" clId="Web-{E23644B9-E9B8-42C2-BD9C-1DBD4F206308}" dt="2022-02-07T01:47:58.310" v="9" actId="20577"/>
      <pc:docMkLst>
        <pc:docMk/>
      </pc:docMkLst>
      <pc:sldChg chg="modSp">
        <pc:chgData name="Zang, Jungwon" userId="S::zangj@my.erau.edu::8529b35b-a0ae-4be6-a335-b25b8327f51e" providerId="AD" clId="Web-{E23644B9-E9B8-42C2-BD9C-1DBD4F206308}" dt="2022-02-07T01:47:58.310" v="9" actId="20577"/>
        <pc:sldMkLst>
          <pc:docMk/>
          <pc:sldMk cId="3379607618" sldId="272"/>
        </pc:sldMkLst>
        <pc:spChg chg="mod">
          <ac:chgData name="Zang, Jungwon" userId="S::zangj@my.erau.edu::8529b35b-a0ae-4be6-a335-b25b8327f51e" providerId="AD" clId="Web-{E23644B9-E9B8-42C2-BD9C-1DBD4F206308}" dt="2022-02-07T01:47:58.310" v="9" actId="20577"/>
          <ac:spMkLst>
            <pc:docMk/>
            <pc:sldMk cId="3379607618" sldId="272"/>
            <ac:spMk id="3" creationId="{AE6F3C63-645D-4660-BD48-F51B1C5E9628}"/>
          </ac:spMkLst>
        </pc:spChg>
      </pc:sldChg>
    </pc:docChg>
  </pc:docChgLst>
  <pc:docChgLst>
    <pc:chgData name="Fiello II, Thomas E." userId="S::fiellot@my.erau.edu::dbc188aa-f35d-48aa-9866-84ac34af17b0" providerId="AD" clId="Web-{2E71EC79-084C-413D-A3E2-1A393ECC4307}"/>
    <pc:docChg chg="mod addSld modSld">
      <pc:chgData name="Fiello II, Thomas E." userId="S::fiellot@my.erau.edu::dbc188aa-f35d-48aa-9866-84ac34af17b0" providerId="AD" clId="Web-{2E71EC79-084C-413D-A3E2-1A393ECC4307}" dt="2022-02-27T21:32:09.786" v="17"/>
      <pc:docMkLst>
        <pc:docMk/>
      </pc:docMkLst>
      <pc:sldChg chg="modCm">
        <pc:chgData name="Fiello II, Thomas E." userId="S::fiellot@my.erau.edu::dbc188aa-f35d-48aa-9866-84ac34af17b0" providerId="AD" clId="Web-{2E71EC79-084C-413D-A3E2-1A393ECC4307}" dt="2022-02-27T21:31:58.426" v="15"/>
        <pc:sldMkLst>
          <pc:docMk/>
          <pc:sldMk cId="3688333806" sldId="284"/>
        </pc:sldMkLst>
      </pc:sldChg>
      <pc:sldChg chg="addSp delSp modSp new mod setBg">
        <pc:chgData name="Fiello II, Thomas E." userId="S::fiellot@my.erau.edu::dbc188aa-f35d-48aa-9866-84ac34af17b0" providerId="AD" clId="Web-{2E71EC79-084C-413D-A3E2-1A393ECC4307}" dt="2022-02-27T21:32:09.786" v="17"/>
        <pc:sldMkLst>
          <pc:docMk/>
          <pc:sldMk cId="1697414692" sldId="286"/>
        </pc:sldMkLst>
        <pc:spChg chg="del mod ord">
          <ac:chgData name="Fiello II, Thomas E." userId="S::fiellot@my.erau.edu::dbc188aa-f35d-48aa-9866-84ac34af17b0" providerId="AD" clId="Web-{2E71EC79-084C-413D-A3E2-1A393ECC4307}" dt="2022-02-27T21:26:25.109" v="3"/>
          <ac:spMkLst>
            <pc:docMk/>
            <pc:sldMk cId="1697414692" sldId="286"/>
            <ac:spMk id="2" creationId="{B7DE199B-B984-40C8-9739-7D9EA0189410}"/>
          </ac:spMkLst>
        </pc:spChg>
        <pc:spChg chg="del">
          <ac:chgData name="Fiello II, Thomas E." userId="S::fiellot@my.erau.edu::dbc188aa-f35d-48aa-9866-84ac34af17b0" providerId="AD" clId="Web-{2E71EC79-084C-413D-A3E2-1A393ECC4307}" dt="2022-02-27T21:26:09.983" v="1"/>
          <ac:spMkLst>
            <pc:docMk/>
            <pc:sldMk cId="1697414692" sldId="286"/>
            <ac:spMk id="3" creationId="{A8E21D35-9BA4-423E-9B91-D690CAD79993}"/>
          </ac:spMkLst>
        </pc:spChg>
        <pc:spChg chg="add">
          <ac:chgData name="Fiello II, Thomas E." userId="S::fiellot@my.erau.edu::dbc188aa-f35d-48aa-9866-84ac34af17b0" providerId="AD" clId="Web-{2E71EC79-084C-413D-A3E2-1A393ECC4307}" dt="2022-02-27T21:26:18.687" v="2"/>
          <ac:spMkLst>
            <pc:docMk/>
            <pc:sldMk cId="1697414692" sldId="286"/>
            <ac:spMk id="11" creationId="{F69F96FE-C3F5-4F02-8428-78ADCB975ED9}"/>
          </ac:spMkLst>
        </pc:spChg>
        <pc:spChg chg="add">
          <ac:chgData name="Fiello II, Thomas E." userId="S::fiellot@my.erau.edu::dbc188aa-f35d-48aa-9866-84ac34af17b0" providerId="AD" clId="Web-{2E71EC79-084C-413D-A3E2-1A393ECC4307}" dt="2022-02-27T21:26:18.687" v="2"/>
          <ac:spMkLst>
            <pc:docMk/>
            <pc:sldMk cId="1697414692" sldId="286"/>
            <ac:spMk id="13" creationId="{F80C6B76-4D7E-4FE2-84E4-C4734B2B49EE}"/>
          </ac:spMkLst>
        </pc:spChg>
        <pc:picChg chg="add mod ord">
          <ac:chgData name="Fiello II, Thomas E." userId="S::fiellot@my.erau.edu::dbc188aa-f35d-48aa-9866-84ac34af17b0" providerId="AD" clId="Web-{2E71EC79-084C-413D-A3E2-1A393ECC4307}" dt="2022-02-27T21:26:28.844" v="4" actId="14100"/>
          <ac:picMkLst>
            <pc:docMk/>
            <pc:sldMk cId="1697414692" sldId="286"/>
            <ac:picMk id="4" creationId="{4A41EE58-3CA8-4774-9BC3-195FF989530B}"/>
          </ac:picMkLst>
        </pc:picChg>
        <pc:picChg chg="add mod ord">
          <ac:chgData name="Fiello II, Thomas E." userId="S::fiellot@my.erau.edu::dbc188aa-f35d-48aa-9866-84ac34af17b0" providerId="AD" clId="Web-{2E71EC79-084C-413D-A3E2-1A393ECC4307}" dt="2022-02-27T21:32:09.786" v="17"/>
          <ac:picMkLst>
            <pc:docMk/>
            <pc:sldMk cId="1697414692" sldId="286"/>
            <ac:picMk id="5" creationId="{5CB0E45A-3CFC-4D5E-9866-F456307C43BD}"/>
          </ac:picMkLst>
        </pc:picChg>
        <pc:cxnChg chg="add">
          <ac:chgData name="Fiello II, Thomas E." userId="S::fiellot@my.erau.edu::dbc188aa-f35d-48aa-9866-84ac34af17b0" providerId="AD" clId="Web-{2E71EC79-084C-413D-A3E2-1A393ECC4307}" dt="2022-02-27T21:26:18.687" v="2"/>
          <ac:cxnSpMkLst>
            <pc:docMk/>
            <pc:sldMk cId="1697414692" sldId="286"/>
            <ac:cxnSpMk id="9" creationId="{EAD4CCDA-06BF-4D2A-B44F-195AEC0B5B22}"/>
          </ac:cxnSpMkLst>
        </pc:cxnChg>
        <pc:cxnChg chg="add">
          <ac:chgData name="Fiello II, Thomas E." userId="S::fiellot@my.erau.edu::dbc188aa-f35d-48aa-9866-84ac34af17b0" providerId="AD" clId="Web-{2E71EC79-084C-413D-A3E2-1A393ECC4307}" dt="2022-02-27T21:26:18.687" v="2"/>
          <ac:cxnSpMkLst>
            <pc:docMk/>
            <pc:sldMk cId="1697414692" sldId="286"/>
            <ac:cxnSpMk id="15" creationId="{16BEECB0-0766-4C59-B86E-5D26B7D8EF4D}"/>
          </ac:cxnSpMkLst>
        </pc:cxnChg>
      </pc:sldChg>
    </pc:docChg>
  </pc:docChgLst>
  <pc:docChgLst>
    <pc:chgData name="Meyer, Lauren" userId="S::meyerl7@my.erau.edu::8b508f29-3c68-4133-94d7-253856c92d22" providerId="AD" clId="Web-{A7123D8A-55B0-A88E-DC98-FF3BAB997B03}"/>
    <pc:docChg chg="addSld delSld modSld sldOrd">
      <pc:chgData name="Meyer, Lauren" userId="S::meyerl7@my.erau.edu::8b508f29-3c68-4133-94d7-253856c92d22" providerId="AD" clId="Web-{A7123D8A-55B0-A88E-DC98-FF3BAB997B03}" dt="2022-03-21T23:14:56.754" v="521" actId="20577"/>
      <pc:docMkLst>
        <pc:docMk/>
      </pc:docMkLst>
      <pc:sldChg chg="addSp modSp">
        <pc:chgData name="Meyer, Lauren" userId="S::meyerl7@my.erau.edu::8b508f29-3c68-4133-94d7-253856c92d22" providerId="AD" clId="Web-{A7123D8A-55B0-A88E-DC98-FF3BAB997B03}" dt="2022-03-21T23:04:20.742" v="77" actId="20577"/>
        <pc:sldMkLst>
          <pc:docMk/>
          <pc:sldMk cId="109857222" sldId="256"/>
        </pc:sldMkLst>
        <pc:spChg chg="mod">
          <ac:chgData name="Meyer, Lauren" userId="S::meyerl7@my.erau.edu::8b508f29-3c68-4133-94d7-253856c92d22" providerId="AD" clId="Web-{A7123D8A-55B0-A88E-DC98-FF3BAB997B03}" dt="2022-03-21T23:02:54.756" v="26" actId="20577"/>
          <ac:spMkLst>
            <pc:docMk/>
            <pc:sldMk cId="109857222" sldId="256"/>
            <ac:spMk id="3" creationId="{00000000-0000-0000-0000-000000000000}"/>
          </ac:spMkLst>
        </pc:spChg>
        <pc:spChg chg="add mod">
          <ac:chgData name="Meyer, Lauren" userId="S::meyerl7@my.erau.edu::8b508f29-3c68-4133-94d7-253856c92d22" providerId="AD" clId="Web-{A7123D8A-55B0-A88E-DC98-FF3BAB997B03}" dt="2022-03-21T23:04:20.742" v="77" actId="20577"/>
          <ac:spMkLst>
            <pc:docMk/>
            <pc:sldMk cId="109857222" sldId="256"/>
            <ac:spMk id="5" creationId="{70CBA6CB-CE98-482B-BEE0-1B40093C4412}"/>
          </ac:spMkLst>
        </pc:spChg>
      </pc:sldChg>
      <pc:sldChg chg="modSp">
        <pc:chgData name="Meyer, Lauren" userId="S::meyerl7@my.erau.edu::8b508f29-3c68-4133-94d7-253856c92d22" providerId="AD" clId="Web-{A7123D8A-55B0-A88E-DC98-FF3BAB997B03}" dt="2022-03-21T22:45:57.313" v="17" actId="20577"/>
        <pc:sldMkLst>
          <pc:docMk/>
          <pc:sldMk cId="53474028" sldId="269"/>
        </pc:sldMkLst>
        <pc:spChg chg="mod">
          <ac:chgData name="Meyer, Lauren" userId="S::meyerl7@my.erau.edu::8b508f29-3c68-4133-94d7-253856c92d22" providerId="AD" clId="Web-{A7123D8A-55B0-A88E-DC98-FF3BAB997B03}" dt="2022-03-21T22:45:57.313" v="17" actId="20577"/>
          <ac:spMkLst>
            <pc:docMk/>
            <pc:sldMk cId="53474028" sldId="269"/>
            <ac:spMk id="2" creationId="{70D66568-3834-40DE-9330-7D560804FF30}"/>
          </ac:spMkLst>
        </pc:spChg>
      </pc:sldChg>
      <pc:sldChg chg="modSp new del">
        <pc:chgData name="Meyer, Lauren" userId="S::meyerl7@my.erau.edu::8b508f29-3c68-4133-94d7-253856c92d22" providerId="AD" clId="Web-{A7123D8A-55B0-A88E-DC98-FF3BAB997B03}" dt="2022-03-21T23:10:18.858" v="88"/>
        <pc:sldMkLst>
          <pc:docMk/>
          <pc:sldMk cId="1333516572" sldId="289"/>
        </pc:sldMkLst>
        <pc:spChg chg="mod">
          <ac:chgData name="Meyer, Lauren" userId="S::meyerl7@my.erau.edu::8b508f29-3c68-4133-94d7-253856c92d22" providerId="AD" clId="Web-{A7123D8A-55B0-A88E-DC98-FF3BAB997B03}" dt="2022-03-21T23:10:16.874" v="87" actId="20577"/>
          <ac:spMkLst>
            <pc:docMk/>
            <pc:sldMk cId="1333516572" sldId="289"/>
            <ac:spMk id="2" creationId="{9EC7FF49-3493-4B45-B1B6-3CD8B0352B5F}"/>
          </ac:spMkLst>
        </pc:spChg>
      </pc:sldChg>
      <pc:sldChg chg="modSp new ord">
        <pc:chgData name="Meyer, Lauren" userId="S::meyerl7@my.erau.edu::8b508f29-3c68-4133-94d7-253856c92d22" providerId="AD" clId="Web-{A7123D8A-55B0-A88E-DC98-FF3BAB997B03}" dt="2022-03-21T23:14:56.754" v="521" actId="20577"/>
        <pc:sldMkLst>
          <pc:docMk/>
          <pc:sldMk cId="2731546929" sldId="289"/>
        </pc:sldMkLst>
        <pc:spChg chg="mod">
          <ac:chgData name="Meyer, Lauren" userId="S::meyerl7@my.erau.edu::8b508f29-3c68-4133-94d7-253856c92d22" providerId="AD" clId="Web-{A7123D8A-55B0-A88E-DC98-FF3BAB997B03}" dt="2022-03-21T23:10:51.046" v="105" actId="20577"/>
          <ac:spMkLst>
            <pc:docMk/>
            <pc:sldMk cId="2731546929" sldId="289"/>
            <ac:spMk id="2" creationId="{5CA2184D-5FB2-4197-BF3D-022E8C7EE17B}"/>
          </ac:spMkLst>
        </pc:spChg>
        <pc:spChg chg="mod">
          <ac:chgData name="Meyer, Lauren" userId="S::meyerl7@my.erau.edu::8b508f29-3c68-4133-94d7-253856c92d22" providerId="AD" clId="Web-{A7123D8A-55B0-A88E-DC98-FF3BAB997B03}" dt="2022-03-21T23:14:56.754" v="521" actId="20577"/>
          <ac:spMkLst>
            <pc:docMk/>
            <pc:sldMk cId="2731546929" sldId="289"/>
            <ac:spMk id="3" creationId="{B2898BE6-5C68-476E-84CC-CBDC37DA7C0B}"/>
          </ac:spMkLst>
        </pc:spChg>
      </pc:sldChg>
    </pc:docChg>
  </pc:docChgLst>
  <pc:docChgLst>
    <pc:chgData name="Rajendran, Krysh M." userId="0621ee3a-d769-4496-aa34-94c13735b719" providerId="ADAL" clId="{E54204A1-343D-4DBC-AC48-57B09561A9C6}"/>
    <pc:docChg chg="custSel modSld sldOrd">
      <pc:chgData name="Rajendran, Krysh M." userId="0621ee3a-d769-4496-aa34-94c13735b719" providerId="ADAL" clId="{E54204A1-343D-4DBC-AC48-57B09561A9C6}" dt="2022-02-28T19:48:24.311" v="404" actId="27636"/>
      <pc:docMkLst>
        <pc:docMk/>
      </pc:docMkLst>
      <pc:sldChg chg="ord">
        <pc:chgData name="Rajendran, Krysh M." userId="0621ee3a-d769-4496-aa34-94c13735b719" providerId="ADAL" clId="{E54204A1-343D-4DBC-AC48-57B09561A9C6}" dt="2022-02-28T19:41:59.899" v="1"/>
        <pc:sldMkLst>
          <pc:docMk/>
          <pc:sldMk cId="91008653" sldId="258"/>
        </pc:sldMkLst>
      </pc:sldChg>
      <pc:sldChg chg="delSp modSp mod delAnim">
        <pc:chgData name="Rajendran, Krysh M." userId="0621ee3a-d769-4496-aa34-94c13735b719" providerId="ADAL" clId="{E54204A1-343D-4DBC-AC48-57B09561A9C6}" dt="2022-02-28T19:43:30.673" v="10" actId="18131"/>
        <pc:sldMkLst>
          <pc:docMk/>
          <pc:sldMk cId="1110238313" sldId="279"/>
        </pc:sldMkLst>
        <pc:spChg chg="mod">
          <ac:chgData name="Rajendran, Krysh M." userId="0621ee3a-d769-4496-aa34-94c13735b719" providerId="ADAL" clId="{E54204A1-343D-4DBC-AC48-57B09561A9C6}" dt="2022-02-28T19:42:56.911" v="6" actId="1076"/>
          <ac:spMkLst>
            <pc:docMk/>
            <pc:sldMk cId="1110238313" sldId="279"/>
            <ac:spMk id="3" creationId="{B744E78E-315D-48A5-B99F-787B452838BD}"/>
          </ac:spMkLst>
        </pc:spChg>
        <pc:spChg chg="del mod">
          <ac:chgData name="Rajendran, Krysh M." userId="0621ee3a-d769-4496-aa34-94c13735b719" providerId="ADAL" clId="{E54204A1-343D-4DBC-AC48-57B09561A9C6}" dt="2022-02-28T19:43:03.735" v="8" actId="21"/>
          <ac:spMkLst>
            <pc:docMk/>
            <pc:sldMk cId="1110238313" sldId="279"/>
            <ac:spMk id="4" creationId="{A0F37B98-B266-4A33-A7D0-916F6C9D31E4}"/>
          </ac:spMkLst>
        </pc:spChg>
        <pc:picChg chg="mod modCrop">
          <ac:chgData name="Rajendran, Krysh M." userId="0621ee3a-d769-4496-aa34-94c13735b719" providerId="ADAL" clId="{E54204A1-343D-4DBC-AC48-57B09561A9C6}" dt="2022-02-28T19:43:30.673" v="10" actId="18131"/>
          <ac:picMkLst>
            <pc:docMk/>
            <pc:sldMk cId="1110238313" sldId="279"/>
            <ac:picMk id="14" creationId="{7891BDF5-E7F1-4061-A66A-00783C997EA1}"/>
          </ac:picMkLst>
        </pc:picChg>
        <pc:picChg chg="mod">
          <ac:chgData name="Rajendran, Krysh M." userId="0621ee3a-d769-4496-aa34-94c13735b719" providerId="ADAL" clId="{E54204A1-343D-4DBC-AC48-57B09561A9C6}" dt="2022-02-28T19:43:06.579" v="9" actId="1076"/>
          <ac:picMkLst>
            <pc:docMk/>
            <pc:sldMk cId="1110238313" sldId="279"/>
            <ac:picMk id="15" creationId="{8CCCADE9-A38C-46DD-A221-D5BBE73BF5D4}"/>
          </ac:picMkLst>
        </pc:picChg>
      </pc:sldChg>
      <pc:sldChg chg="modSp mod">
        <pc:chgData name="Rajendran, Krysh M." userId="0621ee3a-d769-4496-aa34-94c13735b719" providerId="ADAL" clId="{E54204A1-343D-4DBC-AC48-57B09561A9C6}" dt="2022-02-28T19:48:24.311" v="404" actId="27636"/>
        <pc:sldMkLst>
          <pc:docMk/>
          <pc:sldMk cId="1559349520" sldId="280"/>
        </pc:sldMkLst>
        <pc:spChg chg="mod">
          <ac:chgData name="Rajendran, Krysh M." userId="0621ee3a-d769-4496-aa34-94c13735b719" providerId="ADAL" clId="{E54204A1-343D-4DBC-AC48-57B09561A9C6}" dt="2022-02-28T19:48:24.311" v="404" actId="27636"/>
          <ac:spMkLst>
            <pc:docMk/>
            <pc:sldMk cId="1559349520" sldId="280"/>
            <ac:spMk id="6" creationId="{E2C3CF51-DF5D-4DBC-A137-8A48EFAE24A4}"/>
          </ac:spMkLst>
        </pc:spChg>
      </pc:sldChg>
    </pc:docChg>
  </pc:docChgLst>
  <pc:docChgLst>
    <pc:chgData name="Rajendran, Krysh M." userId="S::rajendrk@my.erau.edu::0621ee3a-d769-4496-aa34-94c13735b719" providerId="AD" clId="Web-{DECB1A81-34B4-41E4-8B81-AE405134111A}"/>
    <pc:docChg chg="modSld">
      <pc:chgData name="Rajendran, Krysh M." userId="S::rajendrk@my.erau.edu::0621ee3a-d769-4496-aa34-94c13735b719" providerId="AD" clId="Web-{DECB1A81-34B4-41E4-8B81-AE405134111A}" dt="2022-02-06T19:24:30.235" v="1" actId="20577"/>
      <pc:docMkLst>
        <pc:docMk/>
      </pc:docMkLst>
      <pc:sldChg chg="modSp">
        <pc:chgData name="Rajendran, Krysh M." userId="S::rajendrk@my.erau.edu::0621ee3a-d769-4496-aa34-94c13735b719" providerId="AD" clId="Web-{DECB1A81-34B4-41E4-8B81-AE405134111A}" dt="2022-02-06T19:24:30.235" v="1" actId="20577"/>
        <pc:sldMkLst>
          <pc:docMk/>
          <pc:sldMk cId="2946947054" sldId="257"/>
        </pc:sldMkLst>
        <pc:graphicFrameChg chg="modGraphic">
          <ac:chgData name="Rajendran, Krysh M." userId="S::rajendrk@my.erau.edu::0621ee3a-d769-4496-aa34-94c13735b719" providerId="AD" clId="Web-{DECB1A81-34B4-41E4-8B81-AE405134111A}" dt="2022-02-06T19:24:30.235" v="1" actId="20577"/>
          <ac:graphicFrameMkLst>
            <pc:docMk/>
            <pc:sldMk cId="2946947054" sldId="257"/>
            <ac:graphicFrameMk id="13" creationId="{CC24539F-D129-42B3-A58C-205BE583C471}"/>
          </ac:graphicFrameMkLst>
        </pc:graphicFrameChg>
      </pc:sldChg>
    </pc:docChg>
  </pc:docChgLst>
  <pc:docChgLst>
    <pc:chgData name="Meyer, Lauren" userId="S::meyerl7@my.erau.edu::8b508f29-3c68-4133-94d7-253856c92d22" providerId="AD" clId="Web-{D7741B28-8587-0BF7-73D9-DB44AABA5D38}"/>
    <pc:docChg chg="addSld modSld">
      <pc:chgData name="Meyer, Lauren" userId="S::meyerl7@my.erau.edu::8b508f29-3c68-4133-94d7-253856c92d22" providerId="AD" clId="Web-{D7741B28-8587-0BF7-73D9-DB44AABA5D38}" dt="2022-02-06T18:06:09.491" v="945"/>
      <pc:docMkLst>
        <pc:docMk/>
      </pc:docMkLst>
      <pc:sldChg chg="addSp delSp modSp mod setBg">
        <pc:chgData name="Meyer, Lauren" userId="S::meyerl7@my.erau.edu::8b508f29-3c68-4133-94d7-253856c92d22" providerId="AD" clId="Web-{D7741B28-8587-0BF7-73D9-DB44AABA5D38}" dt="2022-02-06T18:06:09.491" v="945"/>
        <pc:sldMkLst>
          <pc:docMk/>
          <pc:sldMk cId="2946947054" sldId="257"/>
        </pc:sldMkLst>
        <pc:spChg chg="mod">
          <ac:chgData name="Meyer, Lauren" userId="S::meyerl7@my.erau.edu::8b508f29-3c68-4133-94d7-253856c92d22" providerId="AD" clId="Web-{D7741B28-8587-0BF7-73D9-DB44AABA5D38}" dt="2022-02-06T17:33:28.212" v="926"/>
          <ac:spMkLst>
            <pc:docMk/>
            <pc:sldMk cId="2946947054" sldId="257"/>
            <ac:spMk id="2" creationId="{4E85C93F-4A54-46FC-96D7-4E6E88556813}"/>
          </ac:spMkLst>
        </pc:spChg>
        <pc:spChg chg="add del">
          <ac:chgData name="Meyer, Lauren" userId="S::meyerl7@my.erau.edu::8b508f29-3c68-4133-94d7-253856c92d22" providerId="AD" clId="Web-{D7741B28-8587-0BF7-73D9-DB44AABA5D38}" dt="2022-02-06T17:33:28.244" v="927"/>
          <ac:spMkLst>
            <pc:docMk/>
            <pc:sldMk cId="2946947054" sldId="257"/>
            <ac:spMk id="3" creationId="{E3860C30-9E19-4E53-9166-F18E9AC42E0B}"/>
          </ac:spMkLst>
        </pc:spChg>
        <pc:spChg chg="add del">
          <ac:chgData name="Meyer, Lauren" userId="S::meyerl7@my.erau.edu::8b508f29-3c68-4133-94d7-253856c92d22" providerId="AD" clId="Web-{D7741B28-8587-0BF7-73D9-DB44AABA5D38}" dt="2022-02-06T17:33:28.212" v="926"/>
          <ac:spMkLst>
            <pc:docMk/>
            <pc:sldMk cId="2946947054" sldId="257"/>
            <ac:spMk id="9" creationId="{ABE3B514-83FE-45D4-988C-78925DD13254}"/>
          </ac:spMkLst>
        </pc:spChg>
        <pc:graphicFrameChg chg="add del">
          <ac:chgData name="Meyer, Lauren" userId="S::meyerl7@my.erau.edu::8b508f29-3c68-4133-94d7-253856c92d22" providerId="AD" clId="Web-{D7741B28-8587-0BF7-73D9-DB44AABA5D38}" dt="2022-02-06T17:33:28.212" v="926"/>
          <ac:graphicFrameMkLst>
            <pc:docMk/>
            <pc:sldMk cId="2946947054" sldId="257"/>
            <ac:graphicFrameMk id="5" creationId="{A25D7E54-5C02-48C6-9814-B03C780D6466}"/>
          </ac:graphicFrameMkLst>
        </pc:graphicFrameChg>
        <pc:graphicFrameChg chg="add">
          <ac:chgData name="Meyer, Lauren" userId="S::meyerl7@my.erau.edu::8b508f29-3c68-4133-94d7-253856c92d22" providerId="AD" clId="Web-{D7741B28-8587-0BF7-73D9-DB44AABA5D38}" dt="2022-02-06T17:33:28.244" v="927"/>
          <ac:graphicFrameMkLst>
            <pc:docMk/>
            <pc:sldMk cId="2946947054" sldId="257"/>
            <ac:graphicFrameMk id="13" creationId="{CC24539F-D129-42B3-A58C-205BE583C471}"/>
          </ac:graphicFrameMkLst>
        </pc:graphicFrameChg>
        <pc:picChg chg="add del mod">
          <ac:chgData name="Meyer, Lauren" userId="S::meyerl7@my.erau.edu::8b508f29-3c68-4133-94d7-253856c92d22" providerId="AD" clId="Web-{D7741B28-8587-0BF7-73D9-DB44AABA5D38}" dt="2022-02-06T18:06:09.491" v="945"/>
          <ac:picMkLst>
            <pc:docMk/>
            <pc:sldMk cId="2946947054" sldId="257"/>
            <ac:picMk id="30" creationId="{C54989BE-7733-4045-AB20-73643B28BA88}"/>
          </ac:picMkLst>
        </pc:picChg>
        <pc:cxnChg chg="add del">
          <ac:chgData name="Meyer, Lauren" userId="S::meyerl7@my.erau.edu::8b508f29-3c68-4133-94d7-253856c92d22" providerId="AD" clId="Web-{D7741B28-8587-0BF7-73D9-DB44AABA5D38}" dt="2022-02-06T17:33:28.212" v="926"/>
          <ac:cxnSpMkLst>
            <pc:docMk/>
            <pc:sldMk cId="2946947054" sldId="257"/>
            <ac:cxnSpMk id="11" creationId="{787CBF7F-92AD-42B8-AA3E-C4AF7A2AD3E8}"/>
          </ac:cxnSpMkLst>
        </pc:cxnChg>
      </pc:sldChg>
      <pc:sldChg chg="addSp delSp modSp mod setBg">
        <pc:chgData name="Meyer, Lauren" userId="S::meyerl7@my.erau.edu::8b508f29-3c68-4133-94d7-253856c92d22" providerId="AD" clId="Web-{D7741B28-8587-0BF7-73D9-DB44AABA5D38}" dt="2022-02-06T17:13:44.310" v="770" actId="20577"/>
        <pc:sldMkLst>
          <pc:docMk/>
          <pc:sldMk cId="91008653" sldId="258"/>
        </pc:sldMkLst>
        <pc:spChg chg="mod">
          <ac:chgData name="Meyer, Lauren" userId="S::meyerl7@my.erau.edu::8b508f29-3c68-4133-94d7-253856c92d22" providerId="AD" clId="Web-{D7741B28-8587-0BF7-73D9-DB44AABA5D38}" dt="2022-02-06T17:13:11.043" v="761"/>
          <ac:spMkLst>
            <pc:docMk/>
            <pc:sldMk cId="91008653" sldId="258"/>
            <ac:spMk id="2" creationId="{55FBEC0E-4283-40EF-B514-7D75F74441DB}"/>
          </ac:spMkLst>
        </pc:spChg>
        <pc:spChg chg="mod">
          <ac:chgData name="Meyer, Lauren" userId="S::meyerl7@my.erau.edu::8b508f29-3c68-4133-94d7-253856c92d22" providerId="AD" clId="Web-{D7741B28-8587-0BF7-73D9-DB44AABA5D38}" dt="2022-02-06T17:13:44.310" v="770" actId="20577"/>
          <ac:spMkLst>
            <pc:docMk/>
            <pc:sldMk cId="91008653" sldId="258"/>
            <ac:spMk id="3" creationId="{3DEF00C1-C34F-4F14-A1BA-9E83FDB8D06A}"/>
          </ac:spMkLst>
        </pc:spChg>
        <pc:spChg chg="add del">
          <ac:chgData name="Meyer, Lauren" userId="S::meyerl7@my.erau.edu::8b508f29-3c68-4133-94d7-253856c92d22" providerId="AD" clId="Web-{D7741B28-8587-0BF7-73D9-DB44AABA5D38}" dt="2022-02-06T17:13:11.028" v="760"/>
          <ac:spMkLst>
            <pc:docMk/>
            <pc:sldMk cId="91008653" sldId="258"/>
            <ac:spMk id="9" creationId="{BF02845A-8571-40C5-9F56-8F9B3F7C4E4C}"/>
          </ac:spMkLst>
        </pc:spChg>
        <pc:spChg chg="add">
          <ac:chgData name="Meyer, Lauren" userId="S::meyerl7@my.erau.edu::8b508f29-3c68-4133-94d7-253856c92d22" providerId="AD" clId="Web-{D7741B28-8587-0BF7-73D9-DB44AABA5D38}" dt="2022-02-06T17:13:11.043" v="761"/>
          <ac:spMkLst>
            <pc:docMk/>
            <pc:sldMk cId="91008653" sldId="258"/>
            <ac:spMk id="13" creationId="{BF02845A-8571-40C5-9F56-8F9B3F7C4E4C}"/>
          </ac:spMkLst>
        </pc:spChg>
        <pc:picChg chg="add del">
          <ac:chgData name="Meyer, Lauren" userId="S::meyerl7@my.erau.edu::8b508f29-3c68-4133-94d7-253856c92d22" providerId="AD" clId="Web-{D7741B28-8587-0BF7-73D9-DB44AABA5D38}" dt="2022-02-06T17:13:11.028" v="760"/>
          <ac:picMkLst>
            <pc:docMk/>
            <pc:sldMk cId="91008653" sldId="258"/>
            <ac:picMk id="5" creationId="{A8181CF5-5DCE-45EE-AD01-C167133B24F1}"/>
          </ac:picMkLst>
        </pc:picChg>
        <pc:picChg chg="add">
          <ac:chgData name="Meyer, Lauren" userId="S::meyerl7@my.erau.edu::8b508f29-3c68-4133-94d7-253856c92d22" providerId="AD" clId="Web-{D7741B28-8587-0BF7-73D9-DB44AABA5D38}" dt="2022-02-06T17:13:11.043" v="761"/>
          <ac:picMkLst>
            <pc:docMk/>
            <pc:sldMk cId="91008653" sldId="258"/>
            <ac:picMk id="15" creationId="{FAA2B4D8-9DA5-41D3-AF96-45712FCADA6F}"/>
          </ac:picMkLst>
        </pc:picChg>
        <pc:cxnChg chg="add del">
          <ac:chgData name="Meyer, Lauren" userId="S::meyerl7@my.erau.edu::8b508f29-3c68-4133-94d7-253856c92d22" providerId="AD" clId="Web-{D7741B28-8587-0BF7-73D9-DB44AABA5D38}" dt="2022-02-06T17:13:11.028" v="760"/>
          <ac:cxnSpMkLst>
            <pc:docMk/>
            <pc:sldMk cId="91008653" sldId="258"/>
            <ac:cxnSpMk id="11" creationId="{F30BB598-81B4-41BB-BC44-CD9C29AE2EAB}"/>
          </ac:cxnSpMkLst>
        </pc:cxnChg>
        <pc:cxnChg chg="add">
          <ac:chgData name="Meyer, Lauren" userId="S::meyerl7@my.erau.edu::8b508f29-3c68-4133-94d7-253856c92d22" providerId="AD" clId="Web-{D7741B28-8587-0BF7-73D9-DB44AABA5D38}" dt="2022-02-06T17:13:11.043" v="761"/>
          <ac:cxnSpMkLst>
            <pc:docMk/>
            <pc:sldMk cId="91008653" sldId="258"/>
            <ac:cxnSpMk id="14" creationId="{F30BB598-81B4-41BB-BC44-CD9C29AE2EAB}"/>
          </ac:cxnSpMkLst>
        </pc:cxnChg>
      </pc:sldChg>
      <pc:sldChg chg="addSp delSp modSp mod setBg modClrScheme chgLayout">
        <pc:chgData name="Meyer, Lauren" userId="S::meyerl7@my.erau.edu::8b508f29-3c68-4133-94d7-253856c92d22" providerId="AD" clId="Web-{D7741B28-8587-0BF7-73D9-DB44AABA5D38}" dt="2022-02-06T17:29:50.627" v="917" actId="20577"/>
        <pc:sldMkLst>
          <pc:docMk/>
          <pc:sldMk cId="1272785450" sldId="259"/>
        </pc:sldMkLst>
        <pc:spChg chg="mod ord">
          <ac:chgData name="Meyer, Lauren" userId="S::meyerl7@my.erau.edu::8b508f29-3c68-4133-94d7-253856c92d22" providerId="AD" clId="Web-{D7741B28-8587-0BF7-73D9-DB44AABA5D38}" dt="2022-02-06T17:29:50.627" v="917" actId="20577"/>
          <ac:spMkLst>
            <pc:docMk/>
            <pc:sldMk cId="1272785450" sldId="259"/>
            <ac:spMk id="2" creationId="{1E45854F-6A36-47A9-A8C9-2026DA64E2B7}"/>
          </ac:spMkLst>
        </pc:spChg>
        <pc:spChg chg="del mod">
          <ac:chgData name="Meyer, Lauren" userId="S::meyerl7@my.erau.edu::8b508f29-3c68-4133-94d7-253856c92d22" providerId="AD" clId="Web-{D7741B28-8587-0BF7-73D9-DB44AABA5D38}" dt="2022-02-06T17:10:45.208" v="736"/>
          <ac:spMkLst>
            <pc:docMk/>
            <pc:sldMk cId="1272785450" sldId="259"/>
            <ac:spMk id="3" creationId="{D7397E92-663C-40AA-8163-B6660D00991C}"/>
          </ac:spMkLst>
        </pc:spChg>
        <pc:spChg chg="add del mod ord">
          <ac:chgData name="Meyer, Lauren" userId="S::meyerl7@my.erau.edu::8b508f29-3c68-4133-94d7-253856c92d22" providerId="AD" clId="Web-{D7741B28-8587-0BF7-73D9-DB44AABA5D38}" dt="2022-02-06T17:12:25.839" v="757"/>
          <ac:spMkLst>
            <pc:docMk/>
            <pc:sldMk cId="1272785450" sldId="259"/>
            <ac:spMk id="5" creationId="{9F687239-DCD8-4527-97DC-BF7FD75AEADF}"/>
          </ac:spMkLst>
        </pc:spChg>
        <pc:spChg chg="add del">
          <ac:chgData name="Meyer, Lauren" userId="S::meyerl7@my.erau.edu::8b508f29-3c68-4133-94d7-253856c92d22" providerId="AD" clId="Web-{D7741B28-8587-0BF7-73D9-DB44AABA5D38}" dt="2022-02-06T17:11:39.040" v="747"/>
          <ac:spMkLst>
            <pc:docMk/>
            <pc:sldMk cId="1272785450" sldId="259"/>
            <ac:spMk id="11" creationId="{F69F96FE-C3F5-4F02-8428-78ADCB975ED9}"/>
          </ac:spMkLst>
        </pc:spChg>
        <pc:spChg chg="add del">
          <ac:chgData name="Meyer, Lauren" userId="S::meyerl7@my.erau.edu::8b508f29-3c68-4133-94d7-253856c92d22" providerId="AD" clId="Web-{D7741B28-8587-0BF7-73D9-DB44AABA5D38}" dt="2022-02-06T17:11:39.040" v="747"/>
          <ac:spMkLst>
            <pc:docMk/>
            <pc:sldMk cId="1272785450" sldId="259"/>
            <ac:spMk id="13" creationId="{F80C6B76-4D7E-4FE2-84E4-C4734B2B49EE}"/>
          </ac:spMkLst>
        </pc:spChg>
        <pc:spChg chg="add del">
          <ac:chgData name="Meyer, Lauren" userId="S::meyerl7@my.erau.edu::8b508f29-3c68-4133-94d7-253856c92d22" providerId="AD" clId="Web-{D7741B28-8587-0BF7-73D9-DB44AABA5D38}" dt="2022-02-06T17:11:48.744" v="751"/>
          <ac:spMkLst>
            <pc:docMk/>
            <pc:sldMk cId="1272785450" sldId="259"/>
            <ac:spMk id="18" creationId="{F69F96FE-C3F5-4F02-8428-78ADCB975ED9}"/>
          </ac:spMkLst>
        </pc:spChg>
        <pc:spChg chg="add del">
          <ac:chgData name="Meyer, Lauren" userId="S::meyerl7@my.erau.edu::8b508f29-3c68-4133-94d7-253856c92d22" providerId="AD" clId="Web-{D7741B28-8587-0BF7-73D9-DB44AABA5D38}" dt="2022-02-06T17:11:48.744" v="751"/>
          <ac:spMkLst>
            <pc:docMk/>
            <pc:sldMk cId="1272785450" sldId="259"/>
            <ac:spMk id="19" creationId="{F80C6B76-4D7E-4FE2-84E4-C4734B2B49EE}"/>
          </ac:spMkLst>
        </pc:spChg>
        <pc:picChg chg="add mod ord">
          <ac:chgData name="Meyer, Lauren" userId="S::meyerl7@my.erau.edu::8b508f29-3c68-4133-94d7-253856c92d22" providerId="AD" clId="Web-{D7741B28-8587-0BF7-73D9-DB44AABA5D38}" dt="2022-02-06T17:12:28.245" v="758" actId="1076"/>
          <ac:picMkLst>
            <pc:docMk/>
            <pc:sldMk cId="1272785450" sldId="259"/>
            <ac:picMk id="4" creationId="{7C3A3B00-C4C3-49AF-A94E-33614F112208}"/>
          </ac:picMkLst>
        </pc:picChg>
        <pc:cxnChg chg="add del">
          <ac:chgData name="Meyer, Lauren" userId="S::meyerl7@my.erau.edu::8b508f29-3c68-4133-94d7-253856c92d22" providerId="AD" clId="Web-{D7741B28-8587-0BF7-73D9-DB44AABA5D38}" dt="2022-02-06T17:11:39.040" v="747"/>
          <ac:cxnSpMkLst>
            <pc:docMk/>
            <pc:sldMk cId="1272785450" sldId="259"/>
            <ac:cxnSpMk id="9" creationId="{EAD4CCDA-06BF-4D2A-B44F-195AEC0B5B22}"/>
          </ac:cxnSpMkLst>
        </pc:cxnChg>
        <pc:cxnChg chg="add del">
          <ac:chgData name="Meyer, Lauren" userId="S::meyerl7@my.erau.edu::8b508f29-3c68-4133-94d7-253856c92d22" providerId="AD" clId="Web-{D7741B28-8587-0BF7-73D9-DB44AABA5D38}" dt="2022-02-06T17:11:39.040" v="747"/>
          <ac:cxnSpMkLst>
            <pc:docMk/>
            <pc:sldMk cId="1272785450" sldId="259"/>
            <ac:cxnSpMk id="15" creationId="{16BEECB0-0766-4C59-B86E-5D26B7D8EF4D}"/>
          </ac:cxnSpMkLst>
        </pc:cxnChg>
        <pc:cxnChg chg="add del">
          <ac:chgData name="Meyer, Lauren" userId="S::meyerl7@my.erau.edu::8b508f29-3c68-4133-94d7-253856c92d22" providerId="AD" clId="Web-{D7741B28-8587-0BF7-73D9-DB44AABA5D38}" dt="2022-02-06T17:11:48.744" v="751"/>
          <ac:cxnSpMkLst>
            <pc:docMk/>
            <pc:sldMk cId="1272785450" sldId="259"/>
            <ac:cxnSpMk id="17" creationId="{EAD4CCDA-06BF-4D2A-B44F-195AEC0B5B22}"/>
          </ac:cxnSpMkLst>
        </pc:cxnChg>
        <pc:cxnChg chg="add del">
          <ac:chgData name="Meyer, Lauren" userId="S::meyerl7@my.erau.edu::8b508f29-3c68-4133-94d7-253856c92d22" providerId="AD" clId="Web-{D7741B28-8587-0BF7-73D9-DB44AABA5D38}" dt="2022-02-06T17:11:48.744" v="751"/>
          <ac:cxnSpMkLst>
            <pc:docMk/>
            <pc:sldMk cId="1272785450" sldId="259"/>
            <ac:cxnSpMk id="20" creationId="{16BEECB0-0766-4C59-B86E-5D26B7D8EF4D}"/>
          </ac:cxnSpMkLst>
        </pc:cxnChg>
      </pc:sldChg>
      <pc:sldChg chg="addSp delSp modSp new mod setBg modClrScheme delDesignElem chgLayout">
        <pc:chgData name="Meyer, Lauren" userId="S::meyerl7@my.erau.edu::8b508f29-3c68-4133-94d7-253856c92d22" providerId="AD" clId="Web-{D7741B28-8587-0BF7-73D9-DB44AABA5D38}" dt="2022-02-06T17:26:50.683" v="880" actId="1076"/>
        <pc:sldMkLst>
          <pc:docMk/>
          <pc:sldMk cId="1349124315" sldId="260"/>
        </pc:sldMkLst>
        <pc:spChg chg="mod ord">
          <ac:chgData name="Meyer, Lauren" userId="S::meyerl7@my.erau.edu::8b508f29-3c68-4133-94d7-253856c92d22" providerId="AD" clId="Web-{D7741B28-8587-0BF7-73D9-DB44AABA5D38}" dt="2022-02-06T17:26:33.105" v="876" actId="1076"/>
          <ac:spMkLst>
            <pc:docMk/>
            <pc:sldMk cId="1349124315" sldId="260"/>
            <ac:spMk id="2" creationId="{0A7DFFB5-7C4B-4799-AD9B-3F8FEA45715E}"/>
          </ac:spMkLst>
        </pc:spChg>
        <pc:spChg chg="del mod ord">
          <ac:chgData name="Meyer, Lauren" userId="S::meyerl7@my.erau.edu::8b508f29-3c68-4133-94d7-253856c92d22" providerId="AD" clId="Web-{D7741B28-8587-0BF7-73D9-DB44AABA5D38}" dt="2022-02-06T17:25:25.321" v="864"/>
          <ac:spMkLst>
            <pc:docMk/>
            <pc:sldMk cId="1349124315" sldId="260"/>
            <ac:spMk id="3" creationId="{493A4D6B-9667-4114-A2F4-521E846E3F13}"/>
          </ac:spMkLst>
        </pc:spChg>
        <pc:spChg chg="add del mod ord">
          <ac:chgData name="Meyer, Lauren" userId="S::meyerl7@my.erau.edu::8b508f29-3c68-4133-94d7-253856c92d22" providerId="AD" clId="Web-{D7741B28-8587-0BF7-73D9-DB44AABA5D38}" dt="2022-02-06T17:24:13.303" v="851"/>
          <ac:spMkLst>
            <pc:docMk/>
            <pc:sldMk cId="1349124315" sldId="260"/>
            <ac:spMk id="4" creationId="{E77102DC-585D-4F66-9B9D-53230DE5331A}"/>
          </ac:spMkLst>
        </pc:spChg>
        <pc:spChg chg="add del mod ord">
          <ac:chgData name="Meyer, Lauren" userId="S::meyerl7@my.erau.edu::8b508f29-3c68-4133-94d7-253856c92d22" providerId="AD" clId="Web-{D7741B28-8587-0BF7-73D9-DB44AABA5D38}" dt="2022-02-06T17:24:13.303" v="851"/>
          <ac:spMkLst>
            <pc:docMk/>
            <pc:sldMk cId="1349124315" sldId="260"/>
            <ac:spMk id="5" creationId="{5B07D107-F5D2-4700-8C71-216BF4492C04}"/>
          </ac:spMkLst>
        </pc:spChg>
        <pc:spChg chg="add mod ord">
          <ac:chgData name="Meyer, Lauren" userId="S::meyerl7@my.erau.edu::8b508f29-3c68-4133-94d7-253856c92d22" providerId="AD" clId="Web-{D7741B28-8587-0BF7-73D9-DB44AABA5D38}" dt="2022-02-06T17:26:41.386" v="879" actId="1076"/>
          <ac:spMkLst>
            <pc:docMk/>
            <pc:sldMk cId="1349124315" sldId="260"/>
            <ac:spMk id="8" creationId="{3F7C7751-2770-4F10-BD2B-F642447A50AD}"/>
          </ac:spMkLst>
        </pc:spChg>
        <pc:spChg chg="add del">
          <ac:chgData name="Meyer, Lauren" userId="S::meyerl7@my.erau.edu::8b508f29-3c68-4133-94d7-253856c92d22" providerId="AD" clId="Web-{D7741B28-8587-0BF7-73D9-DB44AABA5D38}" dt="2022-02-06T17:24:49.117" v="855"/>
          <ac:spMkLst>
            <pc:docMk/>
            <pc:sldMk cId="1349124315" sldId="260"/>
            <ac:spMk id="9" creationId="{BF02845A-8571-40C5-9F56-8F9B3F7C4E4C}"/>
          </ac:spMkLst>
        </pc:spChg>
        <pc:picChg chg="add del">
          <ac:chgData name="Meyer, Lauren" userId="S::meyerl7@my.erau.edu::8b508f29-3c68-4133-94d7-253856c92d22" providerId="AD" clId="Web-{D7741B28-8587-0BF7-73D9-DB44AABA5D38}" dt="2022-02-06T17:24:52.117" v="856"/>
          <ac:picMkLst>
            <pc:docMk/>
            <pc:sldMk cId="1349124315" sldId="260"/>
            <ac:picMk id="6" creationId="{CD5ED8B7-314F-450D-A6B1-17C40CB5EB09}"/>
          </ac:picMkLst>
        </pc:picChg>
        <pc:picChg chg="add mod">
          <ac:chgData name="Meyer, Lauren" userId="S::meyerl7@my.erau.edu::8b508f29-3c68-4133-94d7-253856c92d22" providerId="AD" clId="Web-{D7741B28-8587-0BF7-73D9-DB44AABA5D38}" dt="2022-02-06T17:26:50.683" v="880" actId="1076"/>
          <ac:picMkLst>
            <pc:docMk/>
            <pc:sldMk cId="1349124315" sldId="260"/>
            <ac:picMk id="7" creationId="{861AF8F8-E1DE-4C42-A3D4-A438B4B18103}"/>
          </ac:picMkLst>
        </pc:picChg>
        <pc:cxnChg chg="add del">
          <ac:chgData name="Meyer, Lauren" userId="S::meyerl7@my.erau.edu::8b508f29-3c68-4133-94d7-253856c92d22" providerId="AD" clId="Web-{D7741B28-8587-0BF7-73D9-DB44AABA5D38}" dt="2022-02-06T17:24:49.117" v="855"/>
          <ac:cxnSpMkLst>
            <pc:docMk/>
            <pc:sldMk cId="1349124315" sldId="260"/>
            <ac:cxnSpMk id="11" creationId="{F30BB598-81B4-41BB-BC44-CD9C29AE2EAB}"/>
          </ac:cxnSpMkLst>
        </pc:cxnChg>
      </pc:sldChg>
      <pc:sldChg chg="modSp new">
        <pc:chgData name="Meyer, Lauren" userId="S::meyerl7@my.erau.edu::8b508f29-3c68-4133-94d7-253856c92d22" providerId="AD" clId="Web-{D7741B28-8587-0BF7-73D9-DB44AABA5D38}" dt="2022-02-06T17:14:13.624" v="778" actId="20577"/>
        <pc:sldMkLst>
          <pc:docMk/>
          <pc:sldMk cId="398281448" sldId="261"/>
        </pc:sldMkLst>
        <pc:spChg chg="mod">
          <ac:chgData name="Meyer, Lauren" userId="S::meyerl7@my.erau.edu::8b508f29-3c68-4133-94d7-253856c92d22" providerId="AD" clId="Web-{D7741B28-8587-0BF7-73D9-DB44AABA5D38}" dt="2022-02-06T16:14:07.651" v="147" actId="20577"/>
          <ac:spMkLst>
            <pc:docMk/>
            <pc:sldMk cId="398281448" sldId="261"/>
            <ac:spMk id="2" creationId="{02BD688A-9C41-46E9-8529-3B61BC93412F}"/>
          </ac:spMkLst>
        </pc:spChg>
        <pc:spChg chg="mod">
          <ac:chgData name="Meyer, Lauren" userId="S::meyerl7@my.erau.edu::8b508f29-3c68-4133-94d7-253856c92d22" providerId="AD" clId="Web-{D7741B28-8587-0BF7-73D9-DB44AABA5D38}" dt="2022-02-06T17:14:13.624" v="778" actId="20577"/>
          <ac:spMkLst>
            <pc:docMk/>
            <pc:sldMk cId="398281448" sldId="261"/>
            <ac:spMk id="3" creationId="{FDFDD039-F77E-4ADD-9E7B-246587CA551B}"/>
          </ac:spMkLst>
        </pc:spChg>
      </pc:sldChg>
      <pc:sldChg chg="addSp delSp modSp new">
        <pc:chgData name="Meyer, Lauren" userId="S::meyerl7@my.erau.edu::8b508f29-3c68-4133-94d7-253856c92d22" providerId="AD" clId="Web-{D7741B28-8587-0BF7-73D9-DB44AABA5D38}" dt="2022-02-06T17:14:04.545" v="775" actId="20577"/>
        <pc:sldMkLst>
          <pc:docMk/>
          <pc:sldMk cId="1495703755" sldId="262"/>
        </pc:sldMkLst>
        <pc:spChg chg="mod">
          <ac:chgData name="Meyer, Lauren" userId="S::meyerl7@my.erau.edu::8b508f29-3c68-4133-94d7-253856c92d22" providerId="AD" clId="Web-{D7741B28-8587-0BF7-73D9-DB44AABA5D38}" dt="2022-02-06T16:14:24.198" v="157" actId="20577"/>
          <ac:spMkLst>
            <pc:docMk/>
            <pc:sldMk cId="1495703755" sldId="262"/>
            <ac:spMk id="2" creationId="{6320B63A-A575-418F-94AD-D1756D6D9C79}"/>
          </ac:spMkLst>
        </pc:spChg>
        <pc:spChg chg="mod">
          <ac:chgData name="Meyer, Lauren" userId="S::meyerl7@my.erau.edu::8b508f29-3c68-4133-94d7-253856c92d22" providerId="AD" clId="Web-{D7741B28-8587-0BF7-73D9-DB44AABA5D38}" dt="2022-02-06T17:14:04.545" v="775" actId="20577"/>
          <ac:spMkLst>
            <pc:docMk/>
            <pc:sldMk cId="1495703755" sldId="262"/>
            <ac:spMk id="3" creationId="{FBBF6D19-86F4-467A-831B-4FC0F792F4D1}"/>
          </ac:spMkLst>
        </pc:spChg>
        <pc:spChg chg="add del">
          <ac:chgData name="Meyer, Lauren" userId="S::meyerl7@my.erau.edu::8b508f29-3c68-4133-94d7-253856c92d22" providerId="AD" clId="Web-{D7741B28-8587-0BF7-73D9-DB44AABA5D38}" dt="2022-02-06T17:13:54.576" v="772"/>
          <ac:spMkLst>
            <pc:docMk/>
            <pc:sldMk cId="1495703755" sldId="262"/>
            <ac:spMk id="4" creationId="{F8ECB40B-6121-4C99-BE16-8BBDF023EDD9}"/>
          </ac:spMkLst>
        </pc:spChg>
      </pc:sldChg>
      <pc:sldChg chg="modSp new">
        <pc:chgData name="Meyer, Lauren" userId="S::meyerl7@my.erau.edu::8b508f29-3c68-4133-94d7-253856c92d22" providerId="AD" clId="Web-{D7741B28-8587-0BF7-73D9-DB44AABA5D38}" dt="2022-02-06T16:31:19.889" v="469" actId="20577"/>
        <pc:sldMkLst>
          <pc:docMk/>
          <pc:sldMk cId="2489054094" sldId="263"/>
        </pc:sldMkLst>
        <pc:spChg chg="mod">
          <ac:chgData name="Meyer, Lauren" userId="S::meyerl7@my.erau.edu::8b508f29-3c68-4133-94d7-253856c92d22" providerId="AD" clId="Web-{D7741B28-8587-0BF7-73D9-DB44AABA5D38}" dt="2022-02-06T16:20:50.790" v="296" actId="20577"/>
          <ac:spMkLst>
            <pc:docMk/>
            <pc:sldMk cId="2489054094" sldId="263"/>
            <ac:spMk id="2" creationId="{8D69F5B1-F769-4435-B96E-7F6DDA62EE2E}"/>
          </ac:spMkLst>
        </pc:spChg>
        <pc:spChg chg="mod">
          <ac:chgData name="Meyer, Lauren" userId="S::meyerl7@my.erau.edu::8b508f29-3c68-4133-94d7-253856c92d22" providerId="AD" clId="Web-{D7741B28-8587-0BF7-73D9-DB44AABA5D38}" dt="2022-02-06T16:31:19.889" v="469" actId="20577"/>
          <ac:spMkLst>
            <pc:docMk/>
            <pc:sldMk cId="2489054094" sldId="263"/>
            <ac:spMk id="3" creationId="{ED62B269-95FB-4908-BAF4-FE9353FC4B7E}"/>
          </ac:spMkLst>
        </pc:spChg>
      </pc:sldChg>
      <pc:sldChg chg="addSp delSp modSp new mod modClrScheme chgLayout">
        <pc:chgData name="Meyer, Lauren" userId="S::meyerl7@my.erau.edu::8b508f29-3c68-4133-94d7-253856c92d22" providerId="AD" clId="Web-{D7741B28-8587-0BF7-73D9-DB44AABA5D38}" dt="2022-02-06T17:06:28.090" v="714"/>
        <pc:sldMkLst>
          <pc:docMk/>
          <pc:sldMk cId="1382053713" sldId="264"/>
        </pc:sldMkLst>
        <pc:spChg chg="mod ord">
          <ac:chgData name="Meyer, Lauren" userId="S::meyerl7@my.erau.edu::8b508f29-3c68-4133-94d7-253856c92d22" providerId="AD" clId="Web-{D7741B28-8587-0BF7-73D9-DB44AABA5D38}" dt="2022-02-06T17:06:18.355" v="713" actId="20577"/>
          <ac:spMkLst>
            <pc:docMk/>
            <pc:sldMk cId="1382053713" sldId="264"/>
            <ac:spMk id="2" creationId="{AE12B38D-EC3A-449F-A286-B148C9E64A6D}"/>
          </ac:spMkLst>
        </pc:spChg>
        <pc:spChg chg="del mod ord">
          <ac:chgData name="Meyer, Lauren" userId="S::meyerl7@my.erau.edu::8b508f29-3c68-4133-94d7-253856c92d22" providerId="AD" clId="Web-{D7741B28-8587-0BF7-73D9-DB44AABA5D38}" dt="2022-02-06T17:05:22.337" v="690"/>
          <ac:spMkLst>
            <pc:docMk/>
            <pc:sldMk cId="1382053713" sldId="264"/>
            <ac:spMk id="3" creationId="{88DDB363-D749-4CC7-9949-A7C9EF515E72}"/>
          </ac:spMkLst>
        </pc:spChg>
        <pc:spChg chg="add del mod ord">
          <ac:chgData name="Meyer, Lauren" userId="S::meyerl7@my.erau.edu::8b508f29-3c68-4133-94d7-253856c92d22" providerId="AD" clId="Web-{D7741B28-8587-0BF7-73D9-DB44AABA5D38}" dt="2022-02-06T17:05:11.603" v="686"/>
          <ac:spMkLst>
            <pc:docMk/>
            <pc:sldMk cId="1382053713" sldId="264"/>
            <ac:spMk id="4" creationId="{A56C2717-4F88-4B6B-9F57-E20FB2C8D901}"/>
          </ac:spMkLst>
        </pc:spChg>
        <pc:spChg chg="add del mod ord">
          <ac:chgData name="Meyer, Lauren" userId="S::meyerl7@my.erau.edu::8b508f29-3c68-4133-94d7-253856c92d22" providerId="AD" clId="Web-{D7741B28-8587-0BF7-73D9-DB44AABA5D38}" dt="2022-02-06T17:05:43.994" v="695"/>
          <ac:spMkLst>
            <pc:docMk/>
            <pc:sldMk cId="1382053713" sldId="264"/>
            <ac:spMk id="5" creationId="{A90854EC-1710-438A-B9E6-580498FC3F27}"/>
          </ac:spMkLst>
        </pc:spChg>
        <pc:spChg chg="add del mod ord">
          <ac:chgData name="Meyer, Lauren" userId="S::meyerl7@my.erau.edu::8b508f29-3c68-4133-94d7-253856c92d22" providerId="AD" clId="Web-{D7741B28-8587-0BF7-73D9-DB44AABA5D38}" dt="2022-02-06T17:06:28.090" v="714"/>
          <ac:spMkLst>
            <pc:docMk/>
            <pc:sldMk cId="1382053713" sldId="264"/>
            <ac:spMk id="6" creationId="{904BB89E-0459-4CC7-B077-16796F95BFFF}"/>
          </ac:spMkLst>
        </pc:spChg>
        <pc:spChg chg="add del mod">
          <ac:chgData name="Meyer, Lauren" userId="S::meyerl7@my.erau.edu::8b508f29-3c68-4133-94d7-253856c92d22" providerId="AD" clId="Web-{D7741B28-8587-0BF7-73D9-DB44AABA5D38}" dt="2022-02-06T16:46:47.331" v="649"/>
          <ac:spMkLst>
            <pc:docMk/>
            <pc:sldMk cId="1382053713" sldId="264"/>
            <ac:spMk id="8" creationId="{1C090DB3-DEEC-4181-9C67-B00491D82ED6}"/>
          </ac:spMkLst>
        </pc:spChg>
        <pc:spChg chg="add mod">
          <ac:chgData name="Meyer, Lauren" userId="S::meyerl7@my.erau.edu::8b508f29-3c68-4133-94d7-253856c92d22" providerId="AD" clId="Web-{D7741B28-8587-0BF7-73D9-DB44AABA5D38}" dt="2022-02-06T17:05:33.963" v="694" actId="20577"/>
          <ac:spMkLst>
            <pc:docMk/>
            <pc:sldMk cId="1382053713" sldId="264"/>
            <ac:spMk id="10" creationId="{694E8EE1-9F08-4AEA-8781-9456A275EF16}"/>
          </ac:spMkLst>
        </pc:spChg>
      </pc:sldChg>
      <pc:sldChg chg="addSp delSp modSp new mod setBg modClrScheme chgLayout">
        <pc:chgData name="Meyer, Lauren" userId="S::meyerl7@my.erau.edu::8b508f29-3c68-4133-94d7-253856c92d22" providerId="AD" clId="Web-{D7741B28-8587-0BF7-73D9-DB44AABA5D38}" dt="2022-02-06T17:04:51.743" v="684"/>
        <pc:sldMkLst>
          <pc:docMk/>
          <pc:sldMk cId="2937910833" sldId="265"/>
        </pc:sldMkLst>
        <pc:spChg chg="mod ord">
          <ac:chgData name="Meyer, Lauren" userId="S::meyerl7@my.erau.edu::8b508f29-3c68-4133-94d7-253856c92d22" providerId="AD" clId="Web-{D7741B28-8587-0BF7-73D9-DB44AABA5D38}" dt="2022-02-06T17:04:51.743" v="684"/>
          <ac:spMkLst>
            <pc:docMk/>
            <pc:sldMk cId="2937910833" sldId="265"/>
            <ac:spMk id="2" creationId="{0C58DEBD-C2FD-4587-A095-57323FE91A14}"/>
          </ac:spMkLst>
        </pc:spChg>
        <pc:spChg chg="del mod ord">
          <ac:chgData name="Meyer, Lauren" userId="S::meyerl7@my.erau.edu::8b508f29-3c68-4133-94d7-253856c92d22" providerId="AD" clId="Web-{D7741B28-8587-0BF7-73D9-DB44AABA5D38}" dt="2022-02-06T17:04:31.679" v="679"/>
          <ac:spMkLst>
            <pc:docMk/>
            <pc:sldMk cId="2937910833" sldId="265"/>
            <ac:spMk id="3" creationId="{1FE018EE-EA26-4FCE-A3B3-EA47881BBA58}"/>
          </ac:spMkLst>
        </pc:spChg>
        <pc:spChg chg="add mod ord">
          <ac:chgData name="Meyer, Lauren" userId="S::meyerl7@my.erau.edu::8b508f29-3c68-4133-94d7-253856c92d22" providerId="AD" clId="Web-{D7741B28-8587-0BF7-73D9-DB44AABA5D38}" dt="2022-02-06T17:04:51.743" v="684"/>
          <ac:spMkLst>
            <pc:docMk/>
            <pc:sldMk cId="2937910833" sldId="265"/>
            <ac:spMk id="4" creationId="{65ECE22A-0DDB-4029-BD8F-D6B9B07A11B8}"/>
          </ac:spMkLst>
        </pc:spChg>
        <pc:spChg chg="add del">
          <ac:chgData name="Meyer, Lauren" userId="S::meyerl7@my.erau.edu::8b508f29-3c68-4133-94d7-253856c92d22" providerId="AD" clId="Web-{D7741B28-8587-0BF7-73D9-DB44AABA5D38}" dt="2022-02-06T16:47:58.802" v="663"/>
          <ac:spMkLst>
            <pc:docMk/>
            <pc:sldMk cId="2937910833" sldId="265"/>
            <ac:spMk id="5" creationId="{571E559F-3838-4550-B551-A4258C97D1F3}"/>
          </ac:spMkLst>
        </pc:spChg>
        <pc:spChg chg="add del">
          <ac:chgData name="Meyer, Lauren" userId="S::meyerl7@my.erau.edu::8b508f29-3c68-4133-94d7-253856c92d22" providerId="AD" clId="Web-{D7741B28-8587-0BF7-73D9-DB44AABA5D38}" dt="2022-02-06T17:04:41.586" v="681"/>
          <ac:spMkLst>
            <pc:docMk/>
            <pc:sldMk cId="2937910833" sldId="265"/>
            <ac:spMk id="13" creationId="{BF02845A-8571-40C5-9F56-8F9B3F7C4E4C}"/>
          </ac:spMkLst>
        </pc:spChg>
        <pc:spChg chg="add del">
          <ac:chgData name="Meyer, Lauren" userId="S::meyerl7@my.erau.edu::8b508f29-3c68-4133-94d7-253856c92d22" providerId="AD" clId="Web-{D7741B28-8587-0BF7-73D9-DB44AABA5D38}" dt="2022-02-06T17:04:51.727" v="683"/>
          <ac:spMkLst>
            <pc:docMk/>
            <pc:sldMk cId="2937910833" sldId="265"/>
            <ac:spMk id="18" creationId="{BF02845A-8571-40C5-9F56-8F9B3F7C4E4C}"/>
          </ac:spMkLst>
        </pc:spChg>
        <pc:spChg chg="add">
          <ac:chgData name="Meyer, Lauren" userId="S::meyerl7@my.erau.edu::8b508f29-3c68-4133-94d7-253856c92d22" providerId="AD" clId="Web-{D7741B28-8587-0BF7-73D9-DB44AABA5D38}" dt="2022-02-06T17:04:51.743" v="684"/>
          <ac:spMkLst>
            <pc:docMk/>
            <pc:sldMk cId="2937910833" sldId="265"/>
            <ac:spMk id="22" creationId="{BF02845A-8571-40C5-9F56-8F9B3F7C4E4C}"/>
          </ac:spMkLst>
        </pc:spChg>
        <pc:picChg chg="add mod ord">
          <ac:chgData name="Meyer, Lauren" userId="S::meyerl7@my.erau.edu::8b508f29-3c68-4133-94d7-253856c92d22" providerId="AD" clId="Web-{D7741B28-8587-0BF7-73D9-DB44AABA5D38}" dt="2022-02-06T17:04:51.743" v="684"/>
          <ac:picMkLst>
            <pc:docMk/>
            <pc:sldMk cId="2937910833" sldId="265"/>
            <ac:picMk id="6" creationId="{F1ED668A-1544-41F5-9615-23B2469E2118}"/>
          </ac:picMkLst>
        </pc:picChg>
        <pc:cxnChg chg="add del">
          <ac:chgData name="Meyer, Lauren" userId="S::meyerl7@my.erau.edu::8b508f29-3c68-4133-94d7-253856c92d22" providerId="AD" clId="Web-{D7741B28-8587-0BF7-73D9-DB44AABA5D38}" dt="2022-02-06T17:04:41.586" v="681"/>
          <ac:cxnSpMkLst>
            <pc:docMk/>
            <pc:sldMk cId="2937910833" sldId="265"/>
            <ac:cxnSpMk id="11" creationId="{EAD4CCDA-06BF-4D2A-B44F-195AEC0B5B22}"/>
          </ac:cxnSpMkLst>
        </pc:cxnChg>
        <pc:cxnChg chg="add del">
          <ac:chgData name="Meyer, Lauren" userId="S::meyerl7@my.erau.edu::8b508f29-3c68-4133-94d7-253856c92d22" providerId="AD" clId="Web-{D7741B28-8587-0BF7-73D9-DB44AABA5D38}" dt="2022-02-06T17:04:41.586" v="681"/>
          <ac:cxnSpMkLst>
            <pc:docMk/>
            <pc:sldMk cId="2937910833" sldId="265"/>
            <ac:cxnSpMk id="15" creationId="{F30BB598-81B4-41BB-BC44-CD9C29AE2EAB}"/>
          </ac:cxnSpMkLst>
        </pc:cxnChg>
        <pc:cxnChg chg="add del">
          <ac:chgData name="Meyer, Lauren" userId="S::meyerl7@my.erau.edu::8b508f29-3c68-4133-94d7-253856c92d22" providerId="AD" clId="Web-{D7741B28-8587-0BF7-73D9-DB44AABA5D38}" dt="2022-02-06T17:04:51.727" v="683"/>
          <ac:cxnSpMkLst>
            <pc:docMk/>
            <pc:sldMk cId="2937910833" sldId="265"/>
            <ac:cxnSpMk id="17" creationId="{EAD4CCDA-06BF-4D2A-B44F-195AEC0B5B22}"/>
          </ac:cxnSpMkLst>
        </pc:cxnChg>
        <pc:cxnChg chg="add del">
          <ac:chgData name="Meyer, Lauren" userId="S::meyerl7@my.erau.edu::8b508f29-3c68-4133-94d7-253856c92d22" providerId="AD" clId="Web-{D7741B28-8587-0BF7-73D9-DB44AABA5D38}" dt="2022-02-06T17:04:51.727" v="683"/>
          <ac:cxnSpMkLst>
            <pc:docMk/>
            <pc:sldMk cId="2937910833" sldId="265"/>
            <ac:cxnSpMk id="19" creationId="{F30BB598-81B4-41BB-BC44-CD9C29AE2EAB}"/>
          </ac:cxnSpMkLst>
        </pc:cxnChg>
        <pc:cxnChg chg="add">
          <ac:chgData name="Meyer, Lauren" userId="S::meyerl7@my.erau.edu::8b508f29-3c68-4133-94d7-253856c92d22" providerId="AD" clId="Web-{D7741B28-8587-0BF7-73D9-DB44AABA5D38}" dt="2022-02-06T17:04:51.743" v="684"/>
          <ac:cxnSpMkLst>
            <pc:docMk/>
            <pc:sldMk cId="2937910833" sldId="265"/>
            <ac:cxnSpMk id="21" creationId="{EAD4CCDA-06BF-4D2A-B44F-195AEC0B5B22}"/>
          </ac:cxnSpMkLst>
        </pc:cxnChg>
        <pc:cxnChg chg="add">
          <ac:chgData name="Meyer, Lauren" userId="S::meyerl7@my.erau.edu::8b508f29-3c68-4133-94d7-253856c92d22" providerId="AD" clId="Web-{D7741B28-8587-0BF7-73D9-DB44AABA5D38}" dt="2022-02-06T17:04:51.743" v="684"/>
          <ac:cxnSpMkLst>
            <pc:docMk/>
            <pc:sldMk cId="2937910833" sldId="265"/>
            <ac:cxnSpMk id="23" creationId="{F30BB598-81B4-41BB-BC44-CD9C29AE2EAB}"/>
          </ac:cxnSpMkLst>
        </pc:cxnChg>
      </pc:sldChg>
      <pc:sldChg chg="addSp delSp modSp new mod setBg">
        <pc:chgData name="Meyer, Lauren" userId="S::meyerl7@my.erau.edu::8b508f29-3c68-4133-94d7-253856c92d22" providerId="AD" clId="Web-{D7741B28-8587-0BF7-73D9-DB44AABA5D38}" dt="2022-02-06T17:31:51.100" v="924"/>
        <pc:sldMkLst>
          <pc:docMk/>
          <pc:sldMk cId="576601049" sldId="266"/>
        </pc:sldMkLst>
        <pc:spChg chg="mod">
          <ac:chgData name="Meyer, Lauren" userId="S::meyerl7@my.erau.edu::8b508f29-3c68-4133-94d7-253856c92d22" providerId="AD" clId="Web-{D7741B28-8587-0BF7-73D9-DB44AABA5D38}" dt="2022-02-06T17:31:51.100" v="924"/>
          <ac:spMkLst>
            <pc:docMk/>
            <pc:sldMk cId="576601049" sldId="266"/>
            <ac:spMk id="2" creationId="{9FD8961B-8F9D-4254-A641-4881FAAADCF7}"/>
          </ac:spMkLst>
        </pc:spChg>
        <pc:spChg chg="mod ord">
          <ac:chgData name="Meyer, Lauren" userId="S::meyerl7@my.erau.edu::8b508f29-3c68-4133-94d7-253856c92d22" providerId="AD" clId="Web-{D7741B28-8587-0BF7-73D9-DB44AABA5D38}" dt="2022-02-06T17:31:51.100" v="924"/>
          <ac:spMkLst>
            <pc:docMk/>
            <pc:sldMk cId="576601049" sldId="266"/>
            <ac:spMk id="3" creationId="{B454EA69-B3BB-4F23-A7C7-0C52463ACFB7}"/>
          </ac:spMkLst>
        </pc:spChg>
        <pc:spChg chg="add del">
          <ac:chgData name="Meyer, Lauren" userId="S::meyerl7@my.erau.edu::8b508f29-3c68-4133-94d7-253856c92d22" providerId="AD" clId="Web-{D7741B28-8587-0BF7-73D9-DB44AABA5D38}" dt="2022-02-06T17:20:22.183" v="846"/>
          <ac:spMkLst>
            <pc:docMk/>
            <pc:sldMk cId="576601049" sldId="266"/>
            <ac:spMk id="4" creationId="{83368AEB-57F1-46CB-8C0A-3F6E79590F53}"/>
          </ac:spMkLst>
        </pc:spChg>
        <pc:spChg chg="add mod">
          <ac:chgData name="Meyer, Lauren" userId="S::meyerl7@my.erau.edu::8b508f29-3c68-4133-94d7-253856c92d22" providerId="AD" clId="Web-{D7741B28-8587-0BF7-73D9-DB44AABA5D38}" dt="2022-02-06T17:31:51.100" v="924"/>
          <ac:spMkLst>
            <pc:docMk/>
            <pc:sldMk cId="576601049" sldId="266"/>
            <ac:spMk id="6" creationId="{238E3A55-9E2E-4E5D-BAEB-4425DCD50298}"/>
          </ac:spMkLst>
        </pc:spChg>
        <pc:spChg chg="add del">
          <ac:chgData name="Meyer, Lauren" userId="S::meyerl7@my.erau.edu::8b508f29-3c68-4133-94d7-253856c92d22" providerId="AD" clId="Web-{D7741B28-8587-0BF7-73D9-DB44AABA5D38}" dt="2022-02-06T17:31:51.084" v="923"/>
          <ac:spMkLst>
            <pc:docMk/>
            <pc:sldMk cId="576601049" sldId="266"/>
            <ac:spMk id="11" creationId="{BF02845A-8571-40C5-9F56-8F9B3F7C4E4C}"/>
          </ac:spMkLst>
        </pc:spChg>
        <pc:spChg chg="add">
          <ac:chgData name="Meyer, Lauren" userId="S::meyerl7@my.erau.edu::8b508f29-3c68-4133-94d7-253856c92d22" providerId="AD" clId="Web-{D7741B28-8587-0BF7-73D9-DB44AABA5D38}" dt="2022-02-06T17:31:51.100" v="924"/>
          <ac:spMkLst>
            <pc:docMk/>
            <pc:sldMk cId="576601049" sldId="266"/>
            <ac:spMk id="15" creationId="{BF02845A-8571-40C5-9F56-8F9B3F7C4E4C}"/>
          </ac:spMkLst>
        </pc:spChg>
        <pc:picChg chg="add mod">
          <ac:chgData name="Meyer, Lauren" userId="S::meyerl7@my.erau.edu::8b508f29-3c68-4133-94d7-253856c92d22" providerId="AD" clId="Web-{D7741B28-8587-0BF7-73D9-DB44AABA5D38}" dt="2022-02-06T17:31:51.100" v="924"/>
          <ac:picMkLst>
            <pc:docMk/>
            <pc:sldMk cId="576601049" sldId="266"/>
            <ac:picMk id="5" creationId="{3D4956DA-BE9C-4AED-AE12-875189FD24D6}"/>
          </ac:picMkLst>
        </pc:picChg>
        <pc:cxnChg chg="add del">
          <ac:chgData name="Meyer, Lauren" userId="S::meyerl7@my.erau.edu::8b508f29-3c68-4133-94d7-253856c92d22" providerId="AD" clId="Web-{D7741B28-8587-0BF7-73D9-DB44AABA5D38}" dt="2022-02-06T17:31:51.084" v="923"/>
          <ac:cxnSpMkLst>
            <pc:docMk/>
            <pc:sldMk cId="576601049" sldId="266"/>
            <ac:cxnSpMk id="13" creationId="{F30BB598-81B4-41BB-BC44-CD9C29AE2EAB}"/>
          </ac:cxnSpMkLst>
        </pc:cxnChg>
        <pc:cxnChg chg="add">
          <ac:chgData name="Meyer, Lauren" userId="S::meyerl7@my.erau.edu::8b508f29-3c68-4133-94d7-253856c92d22" providerId="AD" clId="Web-{D7741B28-8587-0BF7-73D9-DB44AABA5D38}" dt="2022-02-06T17:31:51.100" v="924"/>
          <ac:cxnSpMkLst>
            <pc:docMk/>
            <pc:sldMk cId="576601049" sldId="266"/>
            <ac:cxnSpMk id="16" creationId="{F30BB598-81B4-41BB-BC44-CD9C29AE2EAB}"/>
          </ac:cxnSpMkLst>
        </pc:cxnChg>
      </pc:sldChg>
    </pc:docChg>
  </pc:docChgLst>
  <pc:docChgLst>
    <pc:chgData name="Fiello II, Thomas E." userId="S::fiellot@my.erau.edu::dbc188aa-f35d-48aa-9866-84ac34af17b0" providerId="AD" clId="Web-{B8F8ED28-1E4B-4C74-B479-9AF177190234}"/>
    <pc:docChg chg="modSld">
      <pc:chgData name="Fiello II, Thomas E." userId="S::fiellot@my.erau.edu::dbc188aa-f35d-48aa-9866-84ac34af17b0" providerId="AD" clId="Web-{B8F8ED28-1E4B-4C74-B479-9AF177190234}" dt="2022-04-04T22:43:15.325" v="1" actId="1076"/>
      <pc:docMkLst>
        <pc:docMk/>
      </pc:docMkLst>
      <pc:sldChg chg="modSp">
        <pc:chgData name="Fiello II, Thomas E." userId="S::fiellot@my.erau.edu::dbc188aa-f35d-48aa-9866-84ac34af17b0" providerId="AD" clId="Web-{B8F8ED28-1E4B-4C74-B479-9AF177190234}" dt="2022-04-04T22:43:15.325" v="1" actId="1076"/>
        <pc:sldMkLst>
          <pc:docMk/>
          <pc:sldMk cId="109857222" sldId="256"/>
        </pc:sldMkLst>
        <pc:picChg chg="mod">
          <ac:chgData name="Fiello II, Thomas E." userId="S::fiellot@my.erau.edu::dbc188aa-f35d-48aa-9866-84ac34af17b0" providerId="AD" clId="Web-{B8F8ED28-1E4B-4C74-B479-9AF177190234}" dt="2022-04-04T22:43:15.325" v="1" actId="1076"/>
          <ac:picMkLst>
            <pc:docMk/>
            <pc:sldMk cId="109857222" sldId="256"/>
            <ac:picMk id="4" creationId="{E96B94AF-BD89-4DF3-A9C4-157740FB94F7}"/>
          </ac:picMkLst>
        </pc:picChg>
      </pc:sldChg>
    </pc:docChg>
  </pc:docChgLst>
  <pc:docChgLst>
    <pc:chgData name="Meyer, Lauren" userId="S::meyerl7@my.erau.edu::8b508f29-3c68-4133-94d7-253856c92d22" providerId="AD" clId="Web-{0C0D4F28-D22E-CE23-BC7A-E3BF6F29085D}"/>
    <pc:docChg chg="modSld">
      <pc:chgData name="Meyer, Lauren" userId="S::meyerl7@my.erau.edu::8b508f29-3c68-4133-94d7-253856c92d22" providerId="AD" clId="Web-{0C0D4F28-D22E-CE23-BC7A-E3BF6F29085D}" dt="2022-02-28T03:30:36.343" v="46"/>
      <pc:docMkLst>
        <pc:docMk/>
      </pc:docMkLst>
      <pc:sldChg chg="modSp">
        <pc:chgData name="Meyer, Lauren" userId="S::meyerl7@my.erau.edu::8b508f29-3c68-4133-94d7-253856c92d22" providerId="AD" clId="Web-{0C0D4F28-D22E-CE23-BC7A-E3BF6F29085D}" dt="2022-02-28T03:26:34.994" v="0" actId="1076"/>
        <pc:sldMkLst>
          <pc:docMk/>
          <pc:sldMk cId="2946947054" sldId="257"/>
        </pc:sldMkLst>
        <pc:picChg chg="mod">
          <ac:chgData name="Meyer, Lauren" userId="S::meyerl7@my.erau.edu::8b508f29-3c68-4133-94d7-253856c92d22" providerId="AD" clId="Web-{0C0D4F28-D22E-CE23-BC7A-E3BF6F29085D}" dt="2022-02-28T03:26:34.994" v="0" actId="1076"/>
          <ac:picMkLst>
            <pc:docMk/>
            <pc:sldMk cId="2946947054" sldId="257"/>
            <ac:picMk id="137" creationId="{7EEC890C-BF1B-4A62-81E1-F0797AC3872F}"/>
          </ac:picMkLst>
        </pc:picChg>
      </pc:sldChg>
      <pc:sldChg chg="modCm">
        <pc:chgData name="Meyer, Lauren" userId="S::meyerl7@my.erau.edu::8b508f29-3c68-4133-94d7-253856c92d22" providerId="AD" clId="Web-{0C0D4F28-D22E-CE23-BC7A-E3BF6F29085D}" dt="2022-02-28T03:27:58.074" v="3"/>
        <pc:sldMkLst>
          <pc:docMk/>
          <pc:sldMk cId="3246070795" sldId="277"/>
        </pc:sldMkLst>
      </pc:sldChg>
      <pc:sldChg chg="modSp">
        <pc:chgData name="Meyer, Lauren" userId="S::meyerl7@my.erau.edu::8b508f29-3c68-4133-94d7-253856c92d22" providerId="AD" clId="Web-{0C0D4F28-D22E-CE23-BC7A-E3BF6F29085D}" dt="2022-02-28T03:27:43.230" v="2" actId="20577"/>
        <pc:sldMkLst>
          <pc:docMk/>
          <pc:sldMk cId="1288303689" sldId="282"/>
        </pc:sldMkLst>
        <pc:spChg chg="mod">
          <ac:chgData name="Meyer, Lauren" userId="S::meyerl7@my.erau.edu::8b508f29-3c68-4133-94d7-253856c92d22" providerId="AD" clId="Web-{0C0D4F28-D22E-CE23-BC7A-E3BF6F29085D}" dt="2022-02-28T03:27:43.230" v="2" actId="20577"/>
          <ac:spMkLst>
            <pc:docMk/>
            <pc:sldMk cId="1288303689" sldId="282"/>
            <ac:spMk id="3" creationId="{BEF7EAB7-C3C1-486D-AEE0-40275558F14E}"/>
          </ac:spMkLst>
        </pc:spChg>
      </pc:sldChg>
      <pc:sldChg chg="modSp modCm">
        <pc:chgData name="Meyer, Lauren" userId="S::meyerl7@my.erau.edu::8b508f29-3c68-4133-94d7-253856c92d22" providerId="AD" clId="Web-{0C0D4F28-D22E-CE23-BC7A-E3BF6F29085D}" dt="2022-02-28T03:29:56.483" v="45" actId="20577"/>
        <pc:sldMkLst>
          <pc:docMk/>
          <pc:sldMk cId="1739760508" sldId="283"/>
        </pc:sldMkLst>
        <pc:spChg chg="mod">
          <ac:chgData name="Meyer, Lauren" userId="S::meyerl7@my.erau.edu::8b508f29-3c68-4133-94d7-253856c92d22" providerId="AD" clId="Web-{0C0D4F28-D22E-CE23-BC7A-E3BF6F29085D}" dt="2022-02-28T03:29:56.483" v="45" actId="20577"/>
          <ac:spMkLst>
            <pc:docMk/>
            <pc:sldMk cId="1739760508" sldId="283"/>
            <ac:spMk id="3" creationId="{FE4F9CBD-D3AF-424D-912C-8D2326AD5AA1}"/>
          </ac:spMkLst>
        </pc:spChg>
      </pc:sldChg>
      <pc:sldChg chg="modCm">
        <pc:chgData name="Meyer, Lauren" userId="S::meyerl7@my.erau.edu::8b508f29-3c68-4133-94d7-253856c92d22" providerId="AD" clId="Web-{0C0D4F28-D22E-CE23-BC7A-E3BF6F29085D}" dt="2022-02-28T03:30:36.343" v="46"/>
        <pc:sldMkLst>
          <pc:docMk/>
          <pc:sldMk cId="3688333806" sldId="284"/>
        </pc:sldMkLst>
      </pc:sldChg>
    </pc:docChg>
  </pc:docChgLst>
  <pc:docChgLst>
    <pc:chgData name="Meyer, Lauren" userId="S::meyerl7@my.erau.edu::8b508f29-3c68-4133-94d7-253856c92d22" providerId="AD" clId="Web-{D4548D4D-5754-FD02-F317-95E278660D93}"/>
    <pc:docChg chg="modSld sldOrd">
      <pc:chgData name="Meyer, Lauren" userId="S::meyerl7@my.erau.edu::8b508f29-3c68-4133-94d7-253856c92d22" providerId="AD" clId="Web-{D4548D4D-5754-FD02-F317-95E278660D93}" dt="2022-02-27T18:15:39.337" v="29"/>
      <pc:docMkLst>
        <pc:docMk/>
      </pc:docMkLst>
      <pc:sldChg chg="modSp">
        <pc:chgData name="Meyer, Lauren" userId="S::meyerl7@my.erau.edu::8b508f29-3c68-4133-94d7-253856c92d22" providerId="AD" clId="Web-{D4548D4D-5754-FD02-F317-95E278660D93}" dt="2022-02-27T18:10:26.191" v="3" actId="20577"/>
        <pc:sldMkLst>
          <pc:docMk/>
          <pc:sldMk cId="1612106096" sldId="270"/>
        </pc:sldMkLst>
        <pc:spChg chg="mod">
          <ac:chgData name="Meyer, Lauren" userId="S::meyerl7@my.erau.edu::8b508f29-3c68-4133-94d7-253856c92d22" providerId="AD" clId="Web-{D4548D4D-5754-FD02-F317-95E278660D93}" dt="2022-02-27T18:10:26.191" v="3" actId="20577"/>
          <ac:spMkLst>
            <pc:docMk/>
            <pc:sldMk cId="1612106096" sldId="270"/>
            <ac:spMk id="8" creationId="{8AE9E524-39E5-4952-BC34-A47DDAC37CA6}"/>
          </ac:spMkLst>
        </pc:spChg>
      </pc:sldChg>
      <pc:sldChg chg="modSp">
        <pc:chgData name="Meyer, Lauren" userId="S::meyerl7@my.erau.edu::8b508f29-3c68-4133-94d7-253856c92d22" providerId="AD" clId="Web-{D4548D4D-5754-FD02-F317-95E278660D93}" dt="2022-02-27T18:10:13.987" v="1" actId="20577"/>
        <pc:sldMkLst>
          <pc:docMk/>
          <pc:sldMk cId="1649752955" sldId="271"/>
        </pc:sldMkLst>
        <pc:spChg chg="mod">
          <ac:chgData name="Meyer, Lauren" userId="S::meyerl7@my.erau.edu::8b508f29-3c68-4133-94d7-253856c92d22" providerId="AD" clId="Web-{D4548D4D-5754-FD02-F317-95E278660D93}" dt="2022-02-27T18:10:13.987" v="1" actId="20577"/>
          <ac:spMkLst>
            <pc:docMk/>
            <pc:sldMk cId="1649752955" sldId="271"/>
            <ac:spMk id="8" creationId="{8AE9E524-39E5-4952-BC34-A47DDAC37CA6}"/>
          </ac:spMkLst>
        </pc:spChg>
      </pc:sldChg>
      <pc:sldChg chg="modSp">
        <pc:chgData name="Meyer, Lauren" userId="S::meyerl7@my.erau.edu::8b508f29-3c68-4133-94d7-253856c92d22" providerId="AD" clId="Web-{D4548D4D-5754-FD02-F317-95E278660D93}" dt="2022-02-27T18:15:14.522" v="26" actId="20577"/>
        <pc:sldMkLst>
          <pc:docMk/>
          <pc:sldMk cId="1055934265" sldId="273"/>
        </pc:sldMkLst>
        <pc:spChg chg="mod">
          <ac:chgData name="Meyer, Lauren" userId="S::meyerl7@my.erau.edu::8b508f29-3c68-4133-94d7-253856c92d22" providerId="AD" clId="Web-{D4548D4D-5754-FD02-F317-95E278660D93}" dt="2022-02-27T18:15:14.522" v="26" actId="20577"/>
          <ac:spMkLst>
            <pc:docMk/>
            <pc:sldMk cId="1055934265" sldId="273"/>
            <ac:spMk id="2" creationId="{0F668A02-BA34-451A-88FD-A75075D53603}"/>
          </ac:spMkLst>
        </pc:spChg>
      </pc:sldChg>
      <pc:sldChg chg="modSp ord addCm">
        <pc:chgData name="Meyer, Lauren" userId="S::meyerl7@my.erau.edu::8b508f29-3c68-4133-94d7-253856c92d22" providerId="AD" clId="Web-{D4548D4D-5754-FD02-F317-95E278660D93}" dt="2022-02-27T18:15:39.337" v="29"/>
        <pc:sldMkLst>
          <pc:docMk/>
          <pc:sldMk cId="3246070795" sldId="277"/>
        </pc:sldMkLst>
        <pc:spChg chg="mod">
          <ac:chgData name="Meyer, Lauren" userId="S::meyerl7@my.erau.edu::8b508f29-3c68-4133-94d7-253856c92d22" providerId="AD" clId="Web-{D4548D4D-5754-FD02-F317-95E278660D93}" dt="2022-02-27T18:15:19.492" v="28" actId="20577"/>
          <ac:spMkLst>
            <pc:docMk/>
            <pc:sldMk cId="3246070795" sldId="277"/>
            <ac:spMk id="2" creationId="{50754E97-E899-4109-BE21-8DFCFC69E2E0}"/>
          </ac:spMkLst>
        </pc:spChg>
      </pc:sldChg>
    </pc:docChg>
  </pc:docChgLst>
  <pc:docChgLst>
    <pc:chgData name="Zang, Jungwon" userId="S::zangj@my.erau.edu::8529b35b-a0ae-4be6-a335-b25b8327f51e" providerId="AD" clId="Web-{3C1F4BAD-DE5E-4FBB-BE9E-02BF3E80DB90}"/>
    <pc:docChg chg="modSld">
      <pc:chgData name="Zang, Jungwon" userId="S::zangj@my.erau.edu::8529b35b-a0ae-4be6-a335-b25b8327f51e" providerId="AD" clId="Web-{3C1F4BAD-DE5E-4FBB-BE9E-02BF3E80DB90}" dt="2022-02-07T01:32:19.566" v="73" actId="14100"/>
      <pc:docMkLst>
        <pc:docMk/>
      </pc:docMkLst>
      <pc:sldChg chg="modSp">
        <pc:chgData name="Zang, Jungwon" userId="S::zangj@my.erau.edu::8529b35b-a0ae-4be6-a335-b25b8327f51e" providerId="AD" clId="Web-{3C1F4BAD-DE5E-4FBB-BE9E-02BF3E80DB90}" dt="2022-02-07T01:19:29.231" v="1" actId="1076"/>
        <pc:sldMkLst>
          <pc:docMk/>
          <pc:sldMk cId="1495703755" sldId="262"/>
        </pc:sldMkLst>
        <pc:picChg chg="mod">
          <ac:chgData name="Zang, Jungwon" userId="S::zangj@my.erau.edu::8529b35b-a0ae-4be6-a335-b25b8327f51e" providerId="AD" clId="Web-{3C1F4BAD-DE5E-4FBB-BE9E-02BF3E80DB90}" dt="2022-02-07T01:19:26.325" v="0" actId="1076"/>
          <ac:picMkLst>
            <pc:docMk/>
            <pc:sldMk cId="1495703755" sldId="262"/>
            <ac:picMk id="50" creationId="{A4323F3B-9284-4676-A71D-153173E0CD8E}"/>
          </ac:picMkLst>
        </pc:picChg>
        <pc:picChg chg="mod">
          <ac:chgData name="Zang, Jungwon" userId="S::zangj@my.erau.edu::8529b35b-a0ae-4be6-a335-b25b8327f51e" providerId="AD" clId="Web-{3C1F4BAD-DE5E-4FBB-BE9E-02BF3E80DB90}" dt="2022-02-07T01:19:29.231" v="1" actId="1076"/>
          <ac:picMkLst>
            <pc:docMk/>
            <pc:sldMk cId="1495703755" sldId="262"/>
            <ac:picMk id="55" creationId="{E97F3D69-7E5E-4371-A751-2ACC11CE5881}"/>
          </ac:picMkLst>
        </pc:picChg>
      </pc:sldChg>
      <pc:sldChg chg="addSp modSp">
        <pc:chgData name="Zang, Jungwon" userId="S::zangj@my.erau.edu::8529b35b-a0ae-4be6-a335-b25b8327f51e" providerId="AD" clId="Web-{3C1F4BAD-DE5E-4FBB-BE9E-02BF3E80DB90}" dt="2022-02-07T01:32:19.566" v="73" actId="14100"/>
        <pc:sldMkLst>
          <pc:docMk/>
          <pc:sldMk cId="1612106096" sldId="270"/>
        </pc:sldMkLst>
        <pc:spChg chg="add mod">
          <ac:chgData name="Zang, Jungwon" userId="S::zangj@my.erau.edu::8529b35b-a0ae-4be6-a335-b25b8327f51e" providerId="AD" clId="Web-{3C1F4BAD-DE5E-4FBB-BE9E-02BF3E80DB90}" dt="2022-02-07T01:32:01.941" v="66" actId="1076"/>
          <ac:spMkLst>
            <pc:docMk/>
            <pc:sldMk cId="1612106096" sldId="270"/>
            <ac:spMk id="3" creationId="{0324B3BD-D2EA-4E80-B37B-E28C45F2C30D}"/>
          </ac:spMkLst>
        </pc:spChg>
        <pc:spChg chg="add mod">
          <ac:chgData name="Zang, Jungwon" userId="S::zangj@my.erau.edu::8529b35b-a0ae-4be6-a335-b25b8327f51e" providerId="AD" clId="Web-{3C1F4BAD-DE5E-4FBB-BE9E-02BF3E80DB90}" dt="2022-02-07T01:32:19.566" v="73" actId="14100"/>
          <ac:spMkLst>
            <pc:docMk/>
            <pc:sldMk cId="1612106096" sldId="270"/>
            <ac:spMk id="5" creationId="{755D8B31-45FB-434A-B85C-23C14067AD83}"/>
          </ac:spMkLst>
        </pc:spChg>
        <pc:spChg chg="mod">
          <ac:chgData name="Zang, Jungwon" userId="S::zangj@my.erau.edu::8529b35b-a0ae-4be6-a335-b25b8327f51e" providerId="AD" clId="Web-{3C1F4BAD-DE5E-4FBB-BE9E-02BF3E80DB90}" dt="2022-02-07T01:30:34.548" v="41" actId="20577"/>
          <ac:spMkLst>
            <pc:docMk/>
            <pc:sldMk cId="1612106096" sldId="270"/>
            <ac:spMk id="8" creationId="{8AE9E524-39E5-4952-BC34-A47DDAC37CA6}"/>
          </ac:spMkLst>
        </pc:spChg>
        <pc:spChg chg="mod">
          <ac:chgData name="Zang, Jungwon" userId="S::zangj@my.erau.edu::8529b35b-a0ae-4be6-a335-b25b8327f51e" providerId="AD" clId="Web-{3C1F4BAD-DE5E-4FBB-BE9E-02BF3E80DB90}" dt="2022-02-07T01:29:59.500" v="31" actId="1076"/>
          <ac:spMkLst>
            <pc:docMk/>
            <pc:sldMk cId="1612106096" sldId="270"/>
            <ac:spMk id="20" creationId="{4CDE3A3D-119B-4FC4-B4CF-A361DC1C11A9}"/>
          </ac:spMkLst>
        </pc:spChg>
        <pc:spChg chg="mod">
          <ac:chgData name="Zang, Jungwon" userId="S::zangj@my.erau.edu::8529b35b-a0ae-4be6-a335-b25b8327f51e" providerId="AD" clId="Web-{3C1F4BAD-DE5E-4FBB-BE9E-02BF3E80DB90}" dt="2022-02-07T01:30:27.719" v="39" actId="20577"/>
          <ac:spMkLst>
            <pc:docMk/>
            <pc:sldMk cId="1612106096" sldId="270"/>
            <ac:spMk id="25" creationId="{6710716C-9046-4857-AA77-04D1EECA72BF}"/>
          </ac:spMkLst>
        </pc:spChg>
        <pc:picChg chg="mod">
          <ac:chgData name="Zang, Jungwon" userId="S::zangj@my.erau.edu::8529b35b-a0ae-4be6-a335-b25b8327f51e" providerId="AD" clId="Web-{3C1F4BAD-DE5E-4FBB-BE9E-02BF3E80DB90}" dt="2022-02-07T01:30:10.375" v="34" actId="1076"/>
          <ac:picMkLst>
            <pc:docMk/>
            <pc:sldMk cId="1612106096" sldId="270"/>
            <ac:picMk id="21" creationId="{B19053BE-BF82-4FAD-A63C-5BA725B5FB32}"/>
          </ac:picMkLst>
        </pc:picChg>
        <pc:picChg chg="mod">
          <ac:chgData name="Zang, Jungwon" userId="S::zangj@my.erau.edu::8529b35b-a0ae-4be6-a335-b25b8327f51e" providerId="AD" clId="Web-{3C1F4BAD-DE5E-4FBB-BE9E-02BF3E80DB90}" dt="2022-02-07T01:30:05.031" v="32" actId="1076"/>
          <ac:picMkLst>
            <pc:docMk/>
            <pc:sldMk cId="1612106096" sldId="270"/>
            <ac:picMk id="22" creationId="{EC4198BC-F86B-422F-9A2E-5EE140F86E5A}"/>
          </ac:picMkLst>
        </pc:picChg>
      </pc:sldChg>
      <pc:sldChg chg="modSp">
        <pc:chgData name="Zang, Jungwon" userId="S::zangj@my.erau.edu::8529b35b-a0ae-4be6-a335-b25b8327f51e" providerId="AD" clId="Web-{3C1F4BAD-DE5E-4FBB-BE9E-02BF3E80DB90}" dt="2022-02-07T01:19:57.701" v="8" actId="14100"/>
        <pc:sldMkLst>
          <pc:docMk/>
          <pc:sldMk cId="1649752955" sldId="271"/>
        </pc:sldMkLst>
        <pc:picChg chg="mod">
          <ac:chgData name="Zang, Jungwon" userId="S::zangj@my.erau.edu::8529b35b-a0ae-4be6-a335-b25b8327f51e" providerId="AD" clId="Web-{3C1F4BAD-DE5E-4FBB-BE9E-02BF3E80DB90}" dt="2022-02-07T01:19:57.701" v="8" actId="14100"/>
          <ac:picMkLst>
            <pc:docMk/>
            <pc:sldMk cId="1649752955" sldId="271"/>
            <ac:picMk id="3" creationId="{AF72F9D5-872D-4FE6-A6A6-688333595578}"/>
          </ac:picMkLst>
        </pc:picChg>
      </pc:sldChg>
    </pc:docChg>
  </pc:docChgLst>
  <pc:docChgLst>
    <pc:chgData name="Zang, Jungwon" userId="S::zangj@my.erau.edu::8529b35b-a0ae-4be6-a335-b25b8327f51e" providerId="AD" clId="Web-{0E981E05-976D-408A-9AC0-7DC99C92DCFC}"/>
    <pc:docChg chg="modSld">
      <pc:chgData name="Zang, Jungwon" userId="S::zangj@my.erau.edu::8529b35b-a0ae-4be6-a335-b25b8327f51e" providerId="AD" clId="Web-{0E981E05-976D-408A-9AC0-7DC99C92DCFC}" dt="2022-02-06T20:30:17.949" v="1" actId="20577"/>
      <pc:docMkLst>
        <pc:docMk/>
      </pc:docMkLst>
      <pc:sldChg chg="modSp">
        <pc:chgData name="Zang, Jungwon" userId="S::zangj@my.erau.edu::8529b35b-a0ae-4be6-a335-b25b8327f51e" providerId="AD" clId="Web-{0E981E05-976D-408A-9AC0-7DC99C92DCFC}" dt="2022-02-06T20:30:17.949" v="1" actId="20577"/>
        <pc:sldMkLst>
          <pc:docMk/>
          <pc:sldMk cId="1382053713" sldId="264"/>
        </pc:sldMkLst>
        <pc:spChg chg="mod">
          <ac:chgData name="Zang, Jungwon" userId="S::zangj@my.erau.edu::8529b35b-a0ae-4be6-a335-b25b8327f51e" providerId="AD" clId="Web-{0E981E05-976D-408A-9AC0-7DC99C92DCFC}" dt="2022-02-06T20:30:17.949" v="1" actId="20577"/>
          <ac:spMkLst>
            <pc:docMk/>
            <pc:sldMk cId="1382053713" sldId="264"/>
            <ac:spMk id="10" creationId="{694E8EE1-9F08-4AEA-8781-9456A275EF16}"/>
          </ac:spMkLst>
        </pc:spChg>
      </pc:sldChg>
    </pc:docChg>
  </pc:docChgLst>
  <pc:docChgLst>
    <pc:chgData name="Rajendran, Krysh M." userId="S::rajendrk@my.erau.edu::0621ee3a-d769-4496-aa34-94c13735b719" providerId="AD" clId="Web-{6822A07C-83D3-4E88-9572-BF595AA0A8FC}"/>
    <pc:docChg chg="addSld modSld">
      <pc:chgData name="Rajendran, Krysh M." userId="S::rajendrk@my.erau.edu::0621ee3a-d769-4496-aa34-94c13735b719" providerId="AD" clId="Web-{6822A07C-83D3-4E88-9572-BF595AA0A8FC}" dt="2022-02-08T00:43:02.829" v="1"/>
      <pc:docMkLst>
        <pc:docMk/>
      </pc:docMkLst>
      <pc:sldChg chg="addSp delSp modSp new">
        <pc:chgData name="Rajendran, Krysh M." userId="S::rajendrk@my.erau.edu::0621ee3a-d769-4496-aa34-94c13735b719" providerId="AD" clId="Web-{6822A07C-83D3-4E88-9572-BF595AA0A8FC}" dt="2022-02-08T00:43:02.829" v="1"/>
        <pc:sldMkLst>
          <pc:docMk/>
          <pc:sldMk cId="1062451189" sldId="273"/>
        </pc:sldMkLst>
        <pc:spChg chg="del">
          <ac:chgData name="Rajendran, Krysh M." userId="S::rajendrk@my.erau.edu::0621ee3a-d769-4496-aa34-94c13735b719" providerId="AD" clId="Web-{6822A07C-83D3-4E88-9572-BF595AA0A8FC}" dt="2022-02-08T00:43:02.829" v="1"/>
          <ac:spMkLst>
            <pc:docMk/>
            <pc:sldMk cId="1062451189" sldId="273"/>
            <ac:spMk id="3" creationId="{A28DC27D-1E20-4B53-9FAC-9C59AE02828E}"/>
          </ac:spMkLst>
        </pc:spChg>
        <pc:picChg chg="add mod ord">
          <ac:chgData name="Rajendran, Krysh M." userId="S::rajendrk@my.erau.edu::0621ee3a-d769-4496-aa34-94c13735b719" providerId="AD" clId="Web-{6822A07C-83D3-4E88-9572-BF595AA0A8FC}" dt="2022-02-08T00:43:02.829" v="1"/>
          <ac:picMkLst>
            <pc:docMk/>
            <pc:sldMk cId="1062451189" sldId="273"/>
            <ac:picMk id="4" creationId="{EA18FF3A-DA27-4552-BA79-26FA7C164451}"/>
          </ac:picMkLst>
        </pc:picChg>
      </pc:sldChg>
    </pc:docChg>
  </pc:docChgLst>
  <pc:docChgLst>
    <pc:chgData name="Zang, Jungwon" userId="S::zangj@my.erau.edu::8529b35b-a0ae-4be6-a335-b25b8327f51e" providerId="AD" clId="Web-{73F9C3E4-C871-4ECD-8B3B-C1023142FBDF}"/>
    <pc:docChg chg="delSld modSld">
      <pc:chgData name="Zang, Jungwon" userId="S::zangj@my.erau.edu::8529b35b-a0ae-4be6-a335-b25b8327f51e" providerId="AD" clId="Web-{73F9C3E4-C871-4ECD-8B3B-C1023142FBDF}" dt="2022-03-31T06:43:01.957" v="33" actId="20577"/>
      <pc:docMkLst>
        <pc:docMk/>
      </pc:docMkLst>
      <pc:sldChg chg="modSp">
        <pc:chgData name="Zang, Jungwon" userId="S::zangj@my.erau.edu::8529b35b-a0ae-4be6-a335-b25b8327f51e" providerId="AD" clId="Web-{73F9C3E4-C871-4ECD-8B3B-C1023142FBDF}" dt="2022-03-31T06:41:53.156" v="7" actId="20577"/>
        <pc:sldMkLst>
          <pc:docMk/>
          <pc:sldMk cId="1495703755" sldId="262"/>
        </pc:sldMkLst>
        <pc:spChg chg="mod">
          <ac:chgData name="Zang, Jungwon" userId="S::zangj@my.erau.edu::8529b35b-a0ae-4be6-a335-b25b8327f51e" providerId="AD" clId="Web-{73F9C3E4-C871-4ECD-8B3B-C1023142FBDF}" dt="2022-03-31T06:41:48.874" v="3" actId="20577"/>
          <ac:spMkLst>
            <pc:docMk/>
            <pc:sldMk cId="1495703755" sldId="262"/>
            <ac:spMk id="53" creationId="{56800E70-0108-488A-A84C-B3E38395F94C}"/>
          </ac:spMkLst>
        </pc:spChg>
        <pc:spChg chg="mod">
          <ac:chgData name="Zang, Jungwon" userId="S::zangj@my.erau.edu::8529b35b-a0ae-4be6-a335-b25b8327f51e" providerId="AD" clId="Web-{73F9C3E4-C871-4ECD-8B3B-C1023142FBDF}" dt="2022-03-31T06:41:53.156" v="7" actId="20577"/>
          <ac:spMkLst>
            <pc:docMk/>
            <pc:sldMk cId="1495703755" sldId="262"/>
            <ac:spMk id="58" creationId="{92095B27-8F7A-4721-977B-484FF461D137}"/>
          </ac:spMkLst>
        </pc:spChg>
      </pc:sldChg>
      <pc:sldChg chg="modSp">
        <pc:chgData name="Zang, Jungwon" userId="S::zangj@my.erau.edu::8529b35b-a0ae-4be6-a335-b25b8327f51e" providerId="AD" clId="Web-{73F9C3E4-C871-4ECD-8B3B-C1023142FBDF}" dt="2022-03-31T06:42:36.439" v="23" actId="20577"/>
        <pc:sldMkLst>
          <pc:docMk/>
          <pc:sldMk cId="1612106096" sldId="270"/>
        </pc:sldMkLst>
        <pc:spChg chg="mod">
          <ac:chgData name="Zang, Jungwon" userId="S::zangj@my.erau.edu::8529b35b-a0ae-4be6-a335-b25b8327f51e" providerId="AD" clId="Web-{73F9C3E4-C871-4ECD-8B3B-C1023142FBDF}" dt="2022-03-31T06:42:36.439" v="23" actId="20577"/>
          <ac:spMkLst>
            <pc:docMk/>
            <pc:sldMk cId="1612106096" sldId="270"/>
            <ac:spMk id="3" creationId="{0324B3BD-D2EA-4E80-B37B-E28C45F2C30D}"/>
          </ac:spMkLst>
        </pc:spChg>
        <pc:spChg chg="mod">
          <ac:chgData name="Zang, Jungwon" userId="S::zangj@my.erau.edu::8529b35b-a0ae-4be6-a335-b25b8327f51e" providerId="AD" clId="Web-{73F9C3E4-C871-4ECD-8B3B-C1023142FBDF}" dt="2022-03-31T06:42:19.704" v="15" actId="20577"/>
          <ac:spMkLst>
            <pc:docMk/>
            <pc:sldMk cId="1612106096" sldId="270"/>
            <ac:spMk id="8" creationId="{8AE9E524-39E5-4952-BC34-A47DDAC37CA6}"/>
          </ac:spMkLst>
        </pc:spChg>
      </pc:sldChg>
      <pc:sldChg chg="modSp">
        <pc:chgData name="Zang, Jungwon" userId="S::zangj@my.erau.edu::8529b35b-a0ae-4be6-a335-b25b8327f51e" providerId="AD" clId="Web-{73F9C3E4-C871-4ECD-8B3B-C1023142FBDF}" dt="2022-03-31T06:42:07.016" v="12" actId="20577"/>
        <pc:sldMkLst>
          <pc:docMk/>
          <pc:sldMk cId="1649752955" sldId="271"/>
        </pc:sldMkLst>
        <pc:spChg chg="mod">
          <ac:chgData name="Zang, Jungwon" userId="S::zangj@my.erau.edu::8529b35b-a0ae-4be6-a335-b25b8327f51e" providerId="AD" clId="Web-{73F9C3E4-C871-4ECD-8B3B-C1023142FBDF}" dt="2022-03-31T06:42:07.016" v="12" actId="20577"/>
          <ac:spMkLst>
            <pc:docMk/>
            <pc:sldMk cId="1649752955" sldId="271"/>
            <ac:spMk id="8" creationId="{8AE9E524-39E5-4952-BC34-A47DDAC37CA6}"/>
          </ac:spMkLst>
        </pc:spChg>
      </pc:sldChg>
      <pc:sldChg chg="modSp">
        <pc:chgData name="Zang, Jungwon" userId="S::zangj@my.erau.edu::8529b35b-a0ae-4be6-a335-b25b8327f51e" providerId="AD" clId="Web-{73F9C3E4-C871-4ECD-8B3B-C1023142FBDF}" dt="2022-03-31T06:43:01.957" v="33" actId="20577"/>
        <pc:sldMkLst>
          <pc:docMk/>
          <pc:sldMk cId="3379607618" sldId="272"/>
        </pc:sldMkLst>
        <pc:spChg chg="mod">
          <ac:chgData name="Zang, Jungwon" userId="S::zangj@my.erau.edu::8529b35b-a0ae-4be6-a335-b25b8327f51e" providerId="AD" clId="Web-{73F9C3E4-C871-4ECD-8B3B-C1023142FBDF}" dt="2022-03-31T06:43:01.957" v="33" actId="20577"/>
          <ac:spMkLst>
            <pc:docMk/>
            <pc:sldMk cId="3379607618" sldId="272"/>
            <ac:spMk id="3" creationId="{AE6F3C63-645D-4660-BD48-F51B1C5E9628}"/>
          </ac:spMkLst>
        </pc:spChg>
      </pc:sldChg>
      <pc:sldChg chg="del">
        <pc:chgData name="Zang, Jungwon" userId="S::zangj@my.erau.edu::8529b35b-a0ae-4be6-a335-b25b8327f51e" providerId="AD" clId="Web-{73F9C3E4-C871-4ECD-8B3B-C1023142FBDF}" dt="2022-03-31T06:42:49.987" v="26"/>
        <pc:sldMkLst>
          <pc:docMk/>
          <pc:sldMk cId="1110238313" sldId="279"/>
        </pc:sldMkLst>
      </pc:sldChg>
      <pc:sldChg chg="del">
        <pc:chgData name="Zang, Jungwon" userId="S::zangj@my.erau.edu::8529b35b-a0ae-4be6-a335-b25b8327f51e" providerId="AD" clId="Web-{73F9C3E4-C871-4ECD-8B3B-C1023142FBDF}" dt="2022-03-31T06:42:49.987" v="25"/>
        <pc:sldMkLst>
          <pc:docMk/>
          <pc:sldMk cId="1559349520" sldId="280"/>
        </pc:sldMkLst>
      </pc:sldChg>
      <pc:sldChg chg="del">
        <pc:chgData name="Zang, Jungwon" userId="S::zangj@my.erau.edu::8529b35b-a0ae-4be6-a335-b25b8327f51e" providerId="AD" clId="Web-{73F9C3E4-C871-4ECD-8B3B-C1023142FBDF}" dt="2022-03-31T06:42:49.987" v="24"/>
        <pc:sldMkLst>
          <pc:docMk/>
          <pc:sldMk cId="1764449276" sldId="285"/>
        </pc:sldMkLst>
      </pc:sldChg>
    </pc:docChg>
  </pc:docChgLst>
  <pc:docChgLst>
    <pc:chgData name="Meyer, Lauren" userId="S::meyerl7@my.erau.edu::8b508f29-3c68-4133-94d7-253856c92d22" providerId="AD" clId="Web-{832C18B5-F02B-700A-0445-0CFEFACAC89F}"/>
    <pc:docChg chg="modSld">
      <pc:chgData name="Meyer, Lauren" userId="S::meyerl7@my.erau.edu::8b508f29-3c68-4133-94d7-253856c92d22" providerId="AD" clId="Web-{832C18B5-F02B-700A-0445-0CFEFACAC89F}" dt="2022-02-06T23:42:47.447" v="2" actId="20577"/>
      <pc:docMkLst>
        <pc:docMk/>
      </pc:docMkLst>
      <pc:sldChg chg="modSp">
        <pc:chgData name="Meyer, Lauren" userId="S::meyerl7@my.erau.edu::8b508f29-3c68-4133-94d7-253856c92d22" providerId="AD" clId="Web-{832C18B5-F02B-700A-0445-0CFEFACAC89F}" dt="2022-02-06T23:42:47.447" v="2" actId="20577"/>
        <pc:sldMkLst>
          <pc:docMk/>
          <pc:sldMk cId="398281448" sldId="261"/>
        </pc:sldMkLst>
        <pc:spChg chg="mod">
          <ac:chgData name="Meyer, Lauren" userId="S::meyerl7@my.erau.edu::8b508f29-3c68-4133-94d7-253856c92d22" providerId="AD" clId="Web-{832C18B5-F02B-700A-0445-0CFEFACAC89F}" dt="2022-02-06T23:42:47.447" v="2" actId="20577"/>
          <ac:spMkLst>
            <pc:docMk/>
            <pc:sldMk cId="398281448" sldId="261"/>
            <ac:spMk id="3" creationId="{FDFDD039-F77E-4ADD-9E7B-246587CA551B}"/>
          </ac:spMkLst>
        </pc:spChg>
      </pc:sldChg>
    </pc:docChg>
  </pc:docChgLst>
  <pc:docChgLst>
    <pc:chgData name="Zang, Jungwon" userId="S::zangj@my.erau.edu::8529b35b-a0ae-4be6-a335-b25b8327f51e" providerId="AD" clId="Web-{FB5F3C2C-ADD3-4FA5-88CA-5626B2F559E1}"/>
    <pc:docChg chg="addSld delSld modSld">
      <pc:chgData name="Zang, Jungwon" userId="S::zangj@my.erau.edu::8529b35b-a0ae-4be6-a335-b25b8327f51e" providerId="AD" clId="Web-{FB5F3C2C-ADD3-4FA5-88CA-5626B2F559E1}" dt="2022-04-07T03:00:27.342" v="48" actId="1076"/>
      <pc:docMkLst>
        <pc:docMk/>
      </pc:docMkLst>
      <pc:sldChg chg="addSp delSp modSp">
        <pc:chgData name="Zang, Jungwon" userId="S::zangj@my.erau.edu::8529b35b-a0ae-4be6-a335-b25b8327f51e" providerId="AD" clId="Web-{FB5F3C2C-ADD3-4FA5-88CA-5626B2F559E1}" dt="2022-04-07T03:00:27.342" v="48" actId="1076"/>
        <pc:sldMkLst>
          <pc:docMk/>
          <pc:sldMk cId="799280051" sldId="288"/>
        </pc:sldMkLst>
        <pc:spChg chg="add mod">
          <ac:chgData name="Zang, Jungwon" userId="S::zangj@my.erau.edu::8529b35b-a0ae-4be6-a335-b25b8327f51e" providerId="AD" clId="Web-{FB5F3C2C-ADD3-4FA5-88CA-5626B2F559E1}" dt="2022-04-07T03:00:27.342" v="48" actId="1076"/>
          <ac:spMkLst>
            <pc:docMk/>
            <pc:sldMk cId="799280051" sldId="288"/>
            <ac:spMk id="3" creationId="{55EB7A42-47E1-3E4F-F68A-0C1C2CD7261B}"/>
          </ac:spMkLst>
        </pc:spChg>
        <pc:picChg chg="mod">
          <ac:chgData name="Zang, Jungwon" userId="S::zangj@my.erau.edu::8529b35b-a0ae-4be6-a335-b25b8327f51e" providerId="AD" clId="Web-{FB5F3C2C-ADD3-4FA5-88CA-5626B2F559E1}" dt="2022-04-07T02:59:46.794" v="9" actId="1076"/>
          <ac:picMkLst>
            <pc:docMk/>
            <pc:sldMk cId="799280051" sldId="288"/>
            <ac:picMk id="4" creationId="{C34BB5EA-C6BA-4EBD-9A76-492191641F3A}"/>
          </ac:picMkLst>
        </pc:picChg>
        <pc:picChg chg="del">
          <ac:chgData name="Zang, Jungwon" userId="S::zangj@my.erau.edu::8529b35b-a0ae-4be6-a335-b25b8327f51e" providerId="AD" clId="Web-{FB5F3C2C-ADD3-4FA5-88CA-5626B2F559E1}" dt="2022-04-07T02:59:37.716" v="4"/>
          <ac:picMkLst>
            <pc:docMk/>
            <pc:sldMk cId="799280051" sldId="288"/>
            <ac:picMk id="5" creationId="{FFBAD243-7D6F-4846-A010-0B7F2B9C8A18}"/>
          </ac:picMkLst>
        </pc:picChg>
      </pc:sldChg>
      <pc:sldChg chg="delSp add replId">
        <pc:chgData name="Zang, Jungwon" userId="S::zangj@my.erau.edu::8529b35b-a0ae-4be6-a335-b25b8327f51e" providerId="AD" clId="Web-{FB5F3C2C-ADD3-4FA5-88CA-5626B2F559E1}" dt="2022-04-07T02:59:35.950" v="3"/>
        <pc:sldMkLst>
          <pc:docMk/>
          <pc:sldMk cId="1731331103" sldId="290"/>
        </pc:sldMkLst>
        <pc:picChg chg="del">
          <ac:chgData name="Zang, Jungwon" userId="S::zangj@my.erau.edu::8529b35b-a0ae-4be6-a335-b25b8327f51e" providerId="AD" clId="Web-{FB5F3C2C-ADD3-4FA5-88CA-5626B2F559E1}" dt="2022-04-07T02:59:35.950" v="3"/>
          <ac:picMkLst>
            <pc:docMk/>
            <pc:sldMk cId="1731331103" sldId="290"/>
            <ac:picMk id="4" creationId="{C34BB5EA-C6BA-4EBD-9A76-492191641F3A}"/>
          </ac:picMkLst>
        </pc:picChg>
      </pc:sldChg>
      <pc:sldChg chg="new del">
        <pc:chgData name="Zang, Jungwon" userId="S::zangj@my.erau.edu::8529b35b-a0ae-4be6-a335-b25b8327f51e" providerId="AD" clId="Web-{FB5F3C2C-ADD3-4FA5-88CA-5626B2F559E1}" dt="2022-04-07T02:59:30.732" v="1"/>
        <pc:sldMkLst>
          <pc:docMk/>
          <pc:sldMk cId="2021780437" sldId="290"/>
        </pc:sldMkLst>
      </pc:sldChg>
    </pc:docChg>
  </pc:docChgLst>
  <pc:docChgLst>
    <pc:chgData name="Meyer, Lauren" userId="S::meyerl7@my.erau.edu::8b508f29-3c68-4133-94d7-253856c92d22" providerId="AD" clId="Web-{A49E75BC-BDB7-BA15-2D25-C33F63BB7083}"/>
    <pc:docChg chg="addSld modSld sldOrd">
      <pc:chgData name="Meyer, Lauren" userId="S::meyerl7@my.erau.edu::8b508f29-3c68-4133-94d7-253856c92d22" providerId="AD" clId="Web-{A49E75BC-BDB7-BA15-2D25-C33F63BB7083}" dt="2022-02-07T01:41:39.550" v="86" actId="20577"/>
      <pc:docMkLst>
        <pc:docMk/>
      </pc:docMkLst>
      <pc:sldChg chg="addSp delSp modSp">
        <pc:chgData name="Meyer, Lauren" userId="S::meyerl7@my.erau.edu::8b508f29-3c68-4133-94d7-253856c92d22" providerId="AD" clId="Web-{A49E75BC-BDB7-BA15-2D25-C33F63BB7083}" dt="2022-02-07T01:18:22.569" v="20"/>
        <pc:sldMkLst>
          <pc:docMk/>
          <pc:sldMk cId="2946947054" sldId="257"/>
        </pc:sldMkLst>
        <pc:spChg chg="add del mod">
          <ac:chgData name="Meyer, Lauren" userId="S::meyerl7@my.erau.edu::8b508f29-3c68-4133-94d7-253856c92d22" providerId="AD" clId="Web-{A49E75BC-BDB7-BA15-2D25-C33F63BB7083}" dt="2022-02-07T01:15:10.266" v="4"/>
          <ac:spMkLst>
            <pc:docMk/>
            <pc:sldMk cId="2946947054" sldId="257"/>
            <ac:spMk id="70" creationId="{100213CF-F2D7-43CA-B0E0-C22675212B73}"/>
          </ac:spMkLst>
        </pc:spChg>
        <pc:graphicFrameChg chg="add del modGraphic">
          <ac:chgData name="Meyer, Lauren" userId="S::meyerl7@my.erau.edu::8b508f29-3c68-4133-94d7-253856c92d22" providerId="AD" clId="Web-{A49E75BC-BDB7-BA15-2D25-C33F63BB7083}" dt="2022-02-07T01:15:10.266" v="4"/>
          <ac:graphicFrameMkLst>
            <pc:docMk/>
            <pc:sldMk cId="2946947054" sldId="257"/>
            <ac:graphicFrameMk id="13" creationId="{CC24539F-D129-42B3-A58C-205BE583C471}"/>
          </ac:graphicFrameMkLst>
        </pc:graphicFrameChg>
        <pc:picChg chg="add mod">
          <ac:chgData name="Meyer, Lauren" userId="S::meyerl7@my.erau.edu::8b508f29-3c68-4133-94d7-253856c92d22" providerId="AD" clId="Web-{A49E75BC-BDB7-BA15-2D25-C33F63BB7083}" dt="2022-02-07T01:18:22.569" v="20"/>
          <ac:picMkLst>
            <pc:docMk/>
            <pc:sldMk cId="2946947054" sldId="257"/>
            <ac:picMk id="136" creationId="{0918CBBB-01E4-43D1-AF5B-CA69A365A086}"/>
          </ac:picMkLst>
        </pc:picChg>
        <pc:picChg chg="add mod">
          <ac:chgData name="Meyer, Lauren" userId="S::meyerl7@my.erau.edu::8b508f29-3c68-4133-94d7-253856c92d22" providerId="AD" clId="Web-{A49E75BC-BDB7-BA15-2D25-C33F63BB7083}" dt="2022-02-07T01:17:52.615" v="16"/>
          <ac:picMkLst>
            <pc:docMk/>
            <pc:sldMk cId="2946947054" sldId="257"/>
            <ac:picMk id="137" creationId="{7EEC890C-BF1B-4A62-81E1-F0797AC3872F}"/>
          </ac:picMkLst>
        </pc:picChg>
      </pc:sldChg>
      <pc:sldChg chg="modSp">
        <pc:chgData name="Meyer, Lauren" userId="S::meyerl7@my.erau.edu::8b508f29-3c68-4133-94d7-253856c92d22" providerId="AD" clId="Web-{A49E75BC-BDB7-BA15-2D25-C33F63BB7083}" dt="2022-02-07T01:21:30.294" v="28" actId="20577"/>
        <pc:sldMkLst>
          <pc:docMk/>
          <pc:sldMk cId="1495703755" sldId="262"/>
        </pc:sldMkLst>
        <pc:spChg chg="mod">
          <ac:chgData name="Meyer, Lauren" userId="S::meyerl7@my.erau.edu::8b508f29-3c68-4133-94d7-253856c92d22" providerId="AD" clId="Web-{A49E75BC-BDB7-BA15-2D25-C33F63BB7083}" dt="2022-02-07T01:19:57.775" v="24" actId="20577"/>
          <ac:spMkLst>
            <pc:docMk/>
            <pc:sldMk cId="1495703755" sldId="262"/>
            <ac:spMk id="53" creationId="{56800E70-0108-488A-A84C-B3E38395F94C}"/>
          </ac:spMkLst>
        </pc:spChg>
        <pc:spChg chg="mod">
          <ac:chgData name="Meyer, Lauren" userId="S::meyerl7@my.erau.edu::8b508f29-3c68-4133-94d7-253856c92d22" providerId="AD" clId="Web-{A49E75BC-BDB7-BA15-2D25-C33F63BB7083}" dt="2022-02-07T01:21:30.294" v="28" actId="20577"/>
          <ac:spMkLst>
            <pc:docMk/>
            <pc:sldMk cId="1495703755" sldId="262"/>
            <ac:spMk id="58" creationId="{92095B27-8F7A-4721-977B-484FF461D137}"/>
          </ac:spMkLst>
        </pc:spChg>
      </pc:sldChg>
      <pc:sldChg chg="modSp ord">
        <pc:chgData name="Meyer, Lauren" userId="S::meyerl7@my.erau.edu::8b508f29-3c68-4133-94d7-253856c92d22" providerId="AD" clId="Web-{A49E75BC-BDB7-BA15-2D25-C33F63BB7083}" dt="2022-02-07T01:41:39.550" v="86" actId="20577"/>
        <pc:sldMkLst>
          <pc:docMk/>
          <pc:sldMk cId="2489054094" sldId="263"/>
        </pc:sldMkLst>
        <pc:spChg chg="mod">
          <ac:chgData name="Meyer, Lauren" userId="S::meyerl7@my.erau.edu::8b508f29-3c68-4133-94d7-253856c92d22" providerId="AD" clId="Web-{A49E75BC-BDB7-BA15-2D25-C33F63BB7083}" dt="2022-02-07T01:41:39.550" v="86" actId="20577"/>
          <ac:spMkLst>
            <pc:docMk/>
            <pc:sldMk cId="2489054094" sldId="263"/>
            <ac:spMk id="3" creationId="{ED62B269-95FB-4908-BAF4-FE9353FC4B7E}"/>
          </ac:spMkLst>
        </pc:spChg>
      </pc:sldChg>
      <pc:sldChg chg="modSp">
        <pc:chgData name="Meyer, Lauren" userId="S::meyerl7@my.erau.edu::8b508f29-3c68-4133-94d7-253856c92d22" providerId="AD" clId="Web-{A49E75BC-BDB7-BA15-2D25-C33F63BB7083}" dt="2022-02-07T01:40:13.110" v="43" actId="20577"/>
        <pc:sldMkLst>
          <pc:docMk/>
          <pc:sldMk cId="1382053713" sldId="264"/>
        </pc:sldMkLst>
        <pc:spChg chg="mod">
          <ac:chgData name="Meyer, Lauren" userId="S::meyerl7@my.erau.edu::8b508f29-3c68-4133-94d7-253856c92d22" providerId="AD" clId="Web-{A49E75BC-BDB7-BA15-2D25-C33F63BB7083}" dt="2022-02-07T01:40:13.110" v="43" actId="20577"/>
          <ac:spMkLst>
            <pc:docMk/>
            <pc:sldMk cId="1382053713" sldId="264"/>
            <ac:spMk id="10" creationId="{694E8EE1-9F08-4AEA-8781-9456A275EF16}"/>
          </ac:spMkLst>
        </pc:spChg>
      </pc:sldChg>
      <pc:sldChg chg="modSp">
        <pc:chgData name="Meyer, Lauren" userId="S::meyerl7@my.erau.edu::8b508f29-3c68-4133-94d7-253856c92d22" providerId="AD" clId="Web-{A49E75BC-BDB7-BA15-2D25-C33F63BB7083}" dt="2022-02-07T01:27:39.212" v="41" actId="20577"/>
        <pc:sldMkLst>
          <pc:docMk/>
          <pc:sldMk cId="1612106096" sldId="270"/>
        </pc:sldMkLst>
        <pc:spChg chg="mod">
          <ac:chgData name="Meyer, Lauren" userId="S::meyerl7@my.erau.edu::8b508f29-3c68-4133-94d7-253856c92d22" providerId="AD" clId="Web-{A49E75BC-BDB7-BA15-2D25-C33F63BB7083}" dt="2022-02-07T01:27:39.212" v="41" actId="20577"/>
          <ac:spMkLst>
            <pc:docMk/>
            <pc:sldMk cId="1612106096" sldId="270"/>
            <ac:spMk id="8" creationId="{8AE9E524-39E5-4952-BC34-A47DDAC37CA6}"/>
          </ac:spMkLst>
        </pc:spChg>
      </pc:sldChg>
      <pc:sldChg chg="modSp new">
        <pc:chgData name="Meyer, Lauren" userId="S::meyerl7@my.erau.edu::8b508f29-3c68-4133-94d7-253856c92d22" providerId="AD" clId="Web-{A49E75BC-BDB7-BA15-2D25-C33F63BB7083}" dt="2022-02-07T01:40:58.065" v="67" actId="20577"/>
        <pc:sldMkLst>
          <pc:docMk/>
          <pc:sldMk cId="3379607618" sldId="272"/>
        </pc:sldMkLst>
        <pc:spChg chg="mod">
          <ac:chgData name="Meyer, Lauren" userId="S::meyerl7@my.erau.edu::8b508f29-3c68-4133-94d7-253856c92d22" providerId="AD" clId="Web-{A49E75BC-BDB7-BA15-2D25-C33F63BB7083}" dt="2022-02-07T01:40:22.782" v="51" actId="20577"/>
          <ac:spMkLst>
            <pc:docMk/>
            <pc:sldMk cId="3379607618" sldId="272"/>
            <ac:spMk id="2" creationId="{EECEEDBA-6BF5-44ED-81FA-38424A7404B0}"/>
          </ac:spMkLst>
        </pc:spChg>
        <pc:spChg chg="mod">
          <ac:chgData name="Meyer, Lauren" userId="S::meyerl7@my.erau.edu::8b508f29-3c68-4133-94d7-253856c92d22" providerId="AD" clId="Web-{A49E75BC-BDB7-BA15-2D25-C33F63BB7083}" dt="2022-02-07T01:40:58.065" v="67" actId="20577"/>
          <ac:spMkLst>
            <pc:docMk/>
            <pc:sldMk cId="3379607618" sldId="272"/>
            <ac:spMk id="3" creationId="{AE6F3C63-645D-4660-BD48-F51B1C5E9628}"/>
          </ac:spMkLst>
        </pc:spChg>
      </pc:sldChg>
    </pc:docChg>
  </pc:docChgLst>
  <pc:docChgLst>
    <pc:chgData name="Fornito II, Michael J." userId="S::fornitom@my.erau.edu::792b2601-d6cb-4ad7-a889-1c9abf0f50c4" providerId="AD" clId="Web-{5ABD2679-C179-450A-9ABC-AC6B29493806}"/>
    <pc:docChg chg="modSld">
      <pc:chgData name="Fornito II, Michael J." userId="S::fornitom@my.erau.edu::792b2601-d6cb-4ad7-a889-1c9abf0f50c4" providerId="AD" clId="Web-{5ABD2679-C179-450A-9ABC-AC6B29493806}" dt="2022-02-07T01:59:34.532" v="35" actId="20577"/>
      <pc:docMkLst>
        <pc:docMk/>
      </pc:docMkLst>
      <pc:sldChg chg="modSp">
        <pc:chgData name="Fornito II, Michael J." userId="S::fornitom@my.erau.edu::792b2601-d6cb-4ad7-a889-1c9abf0f50c4" providerId="AD" clId="Web-{5ABD2679-C179-450A-9ABC-AC6B29493806}" dt="2022-02-07T01:59:34.532" v="35" actId="20577"/>
        <pc:sldMkLst>
          <pc:docMk/>
          <pc:sldMk cId="1649752955" sldId="271"/>
        </pc:sldMkLst>
        <pc:spChg chg="mod">
          <ac:chgData name="Fornito II, Michael J." userId="S::fornitom@my.erau.edu::792b2601-d6cb-4ad7-a889-1c9abf0f50c4" providerId="AD" clId="Web-{5ABD2679-C179-450A-9ABC-AC6B29493806}" dt="2022-02-07T01:59:34.532" v="35" actId="20577"/>
          <ac:spMkLst>
            <pc:docMk/>
            <pc:sldMk cId="1649752955" sldId="271"/>
            <ac:spMk id="8" creationId="{8AE9E524-39E5-4952-BC34-A47DDAC37CA6}"/>
          </ac:spMkLst>
        </pc:spChg>
      </pc:sldChg>
    </pc:docChg>
  </pc:docChgLst>
  <pc:docChgLst>
    <pc:chgData name="Meyer, Lauren" userId="S::meyerl7@my.erau.edu::8b508f29-3c68-4133-94d7-253856c92d22" providerId="AD" clId="Web-{0EDBAB80-F7B0-0ACF-F8A6-458368343190}"/>
    <pc:docChg chg="addSld modSld addMainMaster delMainMaster">
      <pc:chgData name="Meyer, Lauren" userId="S::meyerl7@my.erau.edu::8b508f29-3c68-4133-94d7-253856c92d22" providerId="AD" clId="Web-{0EDBAB80-F7B0-0ACF-F8A6-458368343190}" dt="2022-02-02T17:29:23.202" v="303" actId="20577"/>
      <pc:docMkLst>
        <pc:docMk/>
      </pc:docMkLst>
      <pc:sldChg chg="addSp modSp mod setBg modClrScheme chgLayout">
        <pc:chgData name="Meyer, Lauren" userId="S::meyerl7@my.erau.edu::8b508f29-3c68-4133-94d7-253856c92d22" providerId="AD" clId="Web-{0EDBAB80-F7B0-0ACF-F8A6-458368343190}" dt="2022-02-02T17:22:27.425" v="58" actId="1076"/>
        <pc:sldMkLst>
          <pc:docMk/>
          <pc:sldMk cId="109857222" sldId="256"/>
        </pc:sldMkLst>
        <pc:spChg chg="mod ord">
          <ac:chgData name="Meyer, Lauren" userId="S::meyerl7@my.erau.edu::8b508f29-3c68-4133-94d7-253856c92d22" providerId="AD" clId="Web-{0EDBAB80-F7B0-0ACF-F8A6-458368343190}" dt="2022-02-02T17:20:38.309" v="6" actId="14100"/>
          <ac:spMkLst>
            <pc:docMk/>
            <pc:sldMk cId="109857222" sldId="256"/>
            <ac:spMk id="2" creationId="{00000000-0000-0000-0000-000000000000}"/>
          </ac:spMkLst>
        </pc:spChg>
        <pc:spChg chg="mod ord">
          <ac:chgData name="Meyer, Lauren" userId="S::meyerl7@my.erau.edu::8b508f29-3c68-4133-94d7-253856c92d22" providerId="AD" clId="Web-{0EDBAB80-F7B0-0ACF-F8A6-458368343190}" dt="2022-02-02T17:22:27.425" v="58" actId="1076"/>
          <ac:spMkLst>
            <pc:docMk/>
            <pc:sldMk cId="109857222" sldId="256"/>
            <ac:spMk id="3" creationId="{00000000-0000-0000-0000-000000000000}"/>
          </ac:spMkLst>
        </pc:spChg>
        <pc:spChg chg="add">
          <ac:chgData name="Meyer, Lauren" userId="S::meyerl7@my.erau.edu::8b508f29-3c68-4133-94d7-253856c92d22" providerId="AD" clId="Web-{0EDBAB80-F7B0-0ACF-F8A6-458368343190}" dt="2022-02-02T17:20:27.574" v="4"/>
          <ac:spMkLst>
            <pc:docMk/>
            <pc:sldMk cId="109857222" sldId="256"/>
            <ac:spMk id="9" creationId="{51C0BCA8-B9D5-4F84-B063-ABE683EE04E1}"/>
          </ac:spMkLst>
        </pc:spChg>
        <pc:spChg chg="add">
          <ac:chgData name="Meyer, Lauren" userId="S::meyerl7@my.erau.edu::8b508f29-3c68-4133-94d7-253856c92d22" providerId="AD" clId="Web-{0EDBAB80-F7B0-0ACF-F8A6-458368343190}" dt="2022-02-02T17:20:27.574" v="4"/>
          <ac:spMkLst>
            <pc:docMk/>
            <pc:sldMk cId="109857222" sldId="256"/>
            <ac:spMk id="11" creationId="{3E12DCC6-BC83-4B12-995C-FEA02449A7B5}"/>
          </ac:spMkLst>
        </pc:spChg>
        <pc:picChg chg="add">
          <ac:chgData name="Meyer, Lauren" userId="S::meyerl7@my.erau.edu::8b508f29-3c68-4133-94d7-253856c92d22" providerId="AD" clId="Web-{0EDBAB80-F7B0-0ACF-F8A6-458368343190}" dt="2022-02-02T17:20:27.574" v="4"/>
          <ac:picMkLst>
            <pc:docMk/>
            <pc:sldMk cId="109857222" sldId="256"/>
            <ac:picMk id="4" creationId="{E96B94AF-BD89-4DF3-A9C4-157740FB94F7}"/>
          </ac:picMkLst>
        </pc:picChg>
        <pc:cxnChg chg="add">
          <ac:chgData name="Meyer, Lauren" userId="S::meyerl7@my.erau.edu::8b508f29-3c68-4133-94d7-253856c92d22" providerId="AD" clId="Web-{0EDBAB80-F7B0-0ACF-F8A6-458368343190}" dt="2022-02-02T17:20:27.574" v="4"/>
          <ac:cxnSpMkLst>
            <pc:docMk/>
            <pc:sldMk cId="109857222" sldId="256"/>
            <ac:cxnSpMk id="13" creationId="{7476E355-DC49-4AFB-88DE-62B854B9B315}"/>
          </ac:cxnSpMkLst>
        </pc:cxnChg>
      </pc:sldChg>
      <pc:sldChg chg="modSp new">
        <pc:chgData name="Meyer, Lauren" userId="S::meyerl7@my.erau.edu::8b508f29-3c68-4133-94d7-253856c92d22" providerId="AD" clId="Web-{0EDBAB80-F7B0-0ACF-F8A6-458368343190}" dt="2022-02-02T17:25:37.141" v="181" actId="20577"/>
        <pc:sldMkLst>
          <pc:docMk/>
          <pc:sldMk cId="2946947054" sldId="257"/>
        </pc:sldMkLst>
        <pc:spChg chg="mod">
          <ac:chgData name="Meyer, Lauren" userId="S::meyerl7@my.erau.edu::8b508f29-3c68-4133-94d7-253856c92d22" providerId="AD" clId="Web-{0EDBAB80-F7B0-0ACF-F8A6-458368343190}" dt="2022-02-02T17:23:19.538" v="87" actId="20577"/>
          <ac:spMkLst>
            <pc:docMk/>
            <pc:sldMk cId="2946947054" sldId="257"/>
            <ac:spMk id="2" creationId="{4E85C93F-4A54-46FC-96D7-4E6E88556813}"/>
          </ac:spMkLst>
        </pc:spChg>
        <pc:spChg chg="mod">
          <ac:chgData name="Meyer, Lauren" userId="S::meyerl7@my.erau.edu::8b508f29-3c68-4133-94d7-253856c92d22" providerId="AD" clId="Web-{0EDBAB80-F7B0-0ACF-F8A6-458368343190}" dt="2022-02-02T17:25:37.141" v="181" actId="20577"/>
          <ac:spMkLst>
            <pc:docMk/>
            <pc:sldMk cId="2946947054" sldId="257"/>
            <ac:spMk id="3" creationId="{E3860C30-9E19-4E53-9166-F18E9AC42E0B}"/>
          </ac:spMkLst>
        </pc:spChg>
      </pc:sldChg>
      <pc:sldChg chg="modSp new">
        <pc:chgData name="Meyer, Lauren" userId="S::meyerl7@my.erau.edu::8b508f29-3c68-4133-94d7-253856c92d22" providerId="AD" clId="Web-{0EDBAB80-F7B0-0ACF-F8A6-458368343190}" dt="2022-02-02T17:29:14.670" v="300" actId="20577"/>
        <pc:sldMkLst>
          <pc:docMk/>
          <pc:sldMk cId="91008653" sldId="258"/>
        </pc:sldMkLst>
        <pc:spChg chg="mod">
          <ac:chgData name="Meyer, Lauren" userId="S::meyerl7@my.erau.edu::8b508f29-3c68-4133-94d7-253856c92d22" providerId="AD" clId="Web-{0EDBAB80-F7B0-0ACF-F8A6-458368343190}" dt="2022-02-02T17:26:12.862" v="190" actId="20577"/>
          <ac:spMkLst>
            <pc:docMk/>
            <pc:sldMk cId="91008653" sldId="258"/>
            <ac:spMk id="2" creationId="{55FBEC0E-4283-40EF-B514-7D75F74441DB}"/>
          </ac:spMkLst>
        </pc:spChg>
        <pc:spChg chg="mod">
          <ac:chgData name="Meyer, Lauren" userId="S::meyerl7@my.erau.edu::8b508f29-3c68-4133-94d7-253856c92d22" providerId="AD" clId="Web-{0EDBAB80-F7B0-0ACF-F8A6-458368343190}" dt="2022-02-02T17:29:14.670" v="300" actId="20577"/>
          <ac:spMkLst>
            <pc:docMk/>
            <pc:sldMk cId="91008653" sldId="258"/>
            <ac:spMk id="3" creationId="{3DEF00C1-C34F-4F14-A1BA-9E83FDB8D06A}"/>
          </ac:spMkLst>
        </pc:spChg>
      </pc:sldChg>
      <pc:sldChg chg="modSp new">
        <pc:chgData name="Meyer, Lauren" userId="S::meyerl7@my.erau.edu::8b508f29-3c68-4133-94d7-253856c92d22" providerId="AD" clId="Web-{0EDBAB80-F7B0-0ACF-F8A6-458368343190}" dt="2022-02-02T17:29:23.202" v="303" actId="20577"/>
        <pc:sldMkLst>
          <pc:docMk/>
          <pc:sldMk cId="1272785450" sldId="259"/>
        </pc:sldMkLst>
        <pc:spChg chg="mod">
          <ac:chgData name="Meyer, Lauren" userId="S::meyerl7@my.erau.edu::8b508f29-3c68-4133-94d7-253856c92d22" providerId="AD" clId="Web-{0EDBAB80-F7B0-0ACF-F8A6-458368343190}" dt="2022-02-02T17:29:23.202" v="303" actId="20577"/>
          <ac:spMkLst>
            <pc:docMk/>
            <pc:sldMk cId="1272785450" sldId="259"/>
            <ac:spMk id="2" creationId="{1E45854F-6A36-47A9-A8C9-2026DA64E2B7}"/>
          </ac:spMkLst>
        </pc:spChg>
      </pc:sldChg>
      <pc:sldMasterChg chg="del delSldLayout">
        <pc:chgData name="Meyer, Lauren" userId="S::meyerl7@my.erau.edu::8b508f29-3c68-4133-94d7-253856c92d22" providerId="AD" clId="Web-{0EDBAB80-F7B0-0ACF-F8A6-458368343190}" dt="2022-02-02T17:20:19.323" v="3"/>
        <pc:sldMasterMkLst>
          <pc:docMk/>
          <pc:sldMasterMk cId="2460954070" sldId="2147483660"/>
        </pc:sldMasterMkLst>
        <pc:sldLayoutChg chg="del">
          <pc:chgData name="Meyer, Lauren" userId="S::meyerl7@my.erau.edu::8b508f29-3c68-4133-94d7-253856c92d22" providerId="AD" clId="Web-{0EDBAB80-F7B0-0ACF-F8A6-458368343190}" dt="2022-02-02T17:20:19.323" v="3"/>
          <pc:sldLayoutMkLst>
            <pc:docMk/>
            <pc:sldMasterMk cId="2460954070" sldId="2147483660"/>
            <pc:sldLayoutMk cId="2385387890" sldId="2147483661"/>
          </pc:sldLayoutMkLst>
        </pc:sldLayoutChg>
        <pc:sldLayoutChg chg="del">
          <pc:chgData name="Meyer, Lauren" userId="S::meyerl7@my.erau.edu::8b508f29-3c68-4133-94d7-253856c92d22" providerId="AD" clId="Web-{0EDBAB80-F7B0-0ACF-F8A6-458368343190}" dt="2022-02-02T17:20:19.323" v="3"/>
          <pc:sldLayoutMkLst>
            <pc:docMk/>
            <pc:sldMasterMk cId="2460954070" sldId="2147483660"/>
            <pc:sldLayoutMk cId="949138452" sldId="2147483662"/>
          </pc:sldLayoutMkLst>
        </pc:sldLayoutChg>
        <pc:sldLayoutChg chg="del">
          <pc:chgData name="Meyer, Lauren" userId="S::meyerl7@my.erau.edu::8b508f29-3c68-4133-94d7-253856c92d22" providerId="AD" clId="Web-{0EDBAB80-F7B0-0ACF-F8A6-458368343190}" dt="2022-02-02T17:20:19.323" v="3"/>
          <pc:sldLayoutMkLst>
            <pc:docMk/>
            <pc:sldMasterMk cId="2460954070" sldId="2147483660"/>
            <pc:sldLayoutMk cId="2591524520" sldId="2147483663"/>
          </pc:sldLayoutMkLst>
        </pc:sldLayoutChg>
        <pc:sldLayoutChg chg="del">
          <pc:chgData name="Meyer, Lauren" userId="S::meyerl7@my.erau.edu::8b508f29-3c68-4133-94d7-253856c92d22" providerId="AD" clId="Web-{0EDBAB80-F7B0-0ACF-F8A6-458368343190}" dt="2022-02-02T17:20:19.323" v="3"/>
          <pc:sldLayoutMkLst>
            <pc:docMk/>
            <pc:sldMasterMk cId="2460954070" sldId="2147483660"/>
            <pc:sldLayoutMk cId="1203092039" sldId="2147483664"/>
          </pc:sldLayoutMkLst>
        </pc:sldLayoutChg>
        <pc:sldLayoutChg chg="del">
          <pc:chgData name="Meyer, Lauren" userId="S::meyerl7@my.erau.edu::8b508f29-3c68-4133-94d7-253856c92d22" providerId="AD" clId="Web-{0EDBAB80-F7B0-0ACF-F8A6-458368343190}" dt="2022-02-02T17:20:19.323" v="3"/>
          <pc:sldLayoutMkLst>
            <pc:docMk/>
            <pc:sldMasterMk cId="2460954070" sldId="2147483660"/>
            <pc:sldLayoutMk cId="3733172339" sldId="2147483665"/>
          </pc:sldLayoutMkLst>
        </pc:sldLayoutChg>
        <pc:sldLayoutChg chg="del">
          <pc:chgData name="Meyer, Lauren" userId="S::meyerl7@my.erau.edu::8b508f29-3c68-4133-94d7-253856c92d22" providerId="AD" clId="Web-{0EDBAB80-F7B0-0ACF-F8A6-458368343190}" dt="2022-02-02T17:20:19.323" v="3"/>
          <pc:sldLayoutMkLst>
            <pc:docMk/>
            <pc:sldMasterMk cId="2460954070" sldId="2147483660"/>
            <pc:sldLayoutMk cId="3210312558" sldId="2147483666"/>
          </pc:sldLayoutMkLst>
        </pc:sldLayoutChg>
        <pc:sldLayoutChg chg="del">
          <pc:chgData name="Meyer, Lauren" userId="S::meyerl7@my.erau.edu::8b508f29-3c68-4133-94d7-253856c92d22" providerId="AD" clId="Web-{0EDBAB80-F7B0-0ACF-F8A6-458368343190}" dt="2022-02-02T17:20:19.323" v="3"/>
          <pc:sldLayoutMkLst>
            <pc:docMk/>
            <pc:sldMasterMk cId="2460954070" sldId="2147483660"/>
            <pc:sldLayoutMk cId="3146388984" sldId="2147483667"/>
          </pc:sldLayoutMkLst>
        </pc:sldLayoutChg>
        <pc:sldLayoutChg chg="del">
          <pc:chgData name="Meyer, Lauren" userId="S::meyerl7@my.erau.edu::8b508f29-3c68-4133-94d7-253856c92d22" providerId="AD" clId="Web-{0EDBAB80-F7B0-0ACF-F8A6-458368343190}" dt="2022-02-02T17:20:19.323" v="3"/>
          <pc:sldLayoutMkLst>
            <pc:docMk/>
            <pc:sldMasterMk cId="2460954070" sldId="2147483660"/>
            <pc:sldLayoutMk cId="3171841454" sldId="2147483668"/>
          </pc:sldLayoutMkLst>
        </pc:sldLayoutChg>
        <pc:sldLayoutChg chg="del">
          <pc:chgData name="Meyer, Lauren" userId="S::meyerl7@my.erau.edu::8b508f29-3c68-4133-94d7-253856c92d22" providerId="AD" clId="Web-{0EDBAB80-F7B0-0ACF-F8A6-458368343190}" dt="2022-02-02T17:20:19.323" v="3"/>
          <pc:sldLayoutMkLst>
            <pc:docMk/>
            <pc:sldMasterMk cId="2460954070" sldId="2147483660"/>
            <pc:sldLayoutMk cId="1718958274" sldId="2147483669"/>
          </pc:sldLayoutMkLst>
        </pc:sldLayoutChg>
        <pc:sldLayoutChg chg="del">
          <pc:chgData name="Meyer, Lauren" userId="S::meyerl7@my.erau.edu::8b508f29-3c68-4133-94d7-253856c92d22" providerId="AD" clId="Web-{0EDBAB80-F7B0-0ACF-F8A6-458368343190}" dt="2022-02-02T17:20:19.323" v="3"/>
          <pc:sldLayoutMkLst>
            <pc:docMk/>
            <pc:sldMasterMk cId="2460954070" sldId="2147483660"/>
            <pc:sldLayoutMk cId="2202905451" sldId="2147483670"/>
          </pc:sldLayoutMkLst>
        </pc:sldLayoutChg>
        <pc:sldLayoutChg chg="del">
          <pc:chgData name="Meyer, Lauren" userId="S::meyerl7@my.erau.edu::8b508f29-3c68-4133-94d7-253856c92d22" providerId="AD" clId="Web-{0EDBAB80-F7B0-0ACF-F8A6-458368343190}" dt="2022-02-02T17:20:19.323" v="3"/>
          <pc:sldLayoutMkLst>
            <pc:docMk/>
            <pc:sldMasterMk cId="2460954070" sldId="2147483660"/>
            <pc:sldLayoutMk cId="3479445657" sldId="2147483671"/>
          </pc:sldLayoutMkLst>
        </pc:sldLayoutChg>
      </pc:sldMasterChg>
      <pc:sldMasterChg chg="add del addSldLayout delSldLayout modSldLayout">
        <pc:chgData name="Meyer, Lauren" userId="S::meyerl7@my.erau.edu::8b508f29-3c68-4133-94d7-253856c92d22" providerId="AD" clId="Web-{0EDBAB80-F7B0-0ACF-F8A6-458368343190}" dt="2022-02-02T17:20:27.574" v="4"/>
        <pc:sldMasterMkLst>
          <pc:docMk/>
          <pc:sldMasterMk cId="2503632453" sldId="2147483672"/>
        </pc:sldMasterMkLst>
        <pc:sldLayoutChg chg="add del mod replId">
          <pc:chgData name="Meyer, Lauren" userId="S::meyerl7@my.erau.edu::8b508f29-3c68-4133-94d7-253856c92d22" providerId="AD" clId="Web-{0EDBAB80-F7B0-0ACF-F8A6-458368343190}" dt="2022-02-02T17:20:27.574" v="4"/>
          <pc:sldLayoutMkLst>
            <pc:docMk/>
            <pc:sldMasterMk cId="2503632453" sldId="2147483672"/>
            <pc:sldLayoutMk cId="946757309" sldId="2147483673"/>
          </pc:sldLayoutMkLst>
        </pc:sldLayoutChg>
        <pc:sldLayoutChg chg="add del mod replId">
          <pc:chgData name="Meyer, Lauren" userId="S::meyerl7@my.erau.edu::8b508f29-3c68-4133-94d7-253856c92d22" providerId="AD" clId="Web-{0EDBAB80-F7B0-0ACF-F8A6-458368343190}" dt="2022-02-02T17:20:27.574" v="4"/>
          <pc:sldLayoutMkLst>
            <pc:docMk/>
            <pc:sldMasterMk cId="2503632453" sldId="2147483672"/>
            <pc:sldLayoutMk cId="2649738724" sldId="2147483674"/>
          </pc:sldLayoutMkLst>
        </pc:sldLayoutChg>
        <pc:sldLayoutChg chg="add del mod replId">
          <pc:chgData name="Meyer, Lauren" userId="S::meyerl7@my.erau.edu::8b508f29-3c68-4133-94d7-253856c92d22" providerId="AD" clId="Web-{0EDBAB80-F7B0-0ACF-F8A6-458368343190}" dt="2022-02-02T17:20:27.574" v="4"/>
          <pc:sldLayoutMkLst>
            <pc:docMk/>
            <pc:sldMasterMk cId="2503632453" sldId="2147483672"/>
            <pc:sldLayoutMk cId="252471314" sldId="2147483675"/>
          </pc:sldLayoutMkLst>
        </pc:sldLayoutChg>
        <pc:sldLayoutChg chg="add del mod replId">
          <pc:chgData name="Meyer, Lauren" userId="S::meyerl7@my.erau.edu::8b508f29-3c68-4133-94d7-253856c92d22" providerId="AD" clId="Web-{0EDBAB80-F7B0-0ACF-F8A6-458368343190}" dt="2022-02-02T17:20:27.574" v="4"/>
          <pc:sldLayoutMkLst>
            <pc:docMk/>
            <pc:sldMasterMk cId="2503632453" sldId="2147483672"/>
            <pc:sldLayoutMk cId="4117790667" sldId="2147483676"/>
          </pc:sldLayoutMkLst>
        </pc:sldLayoutChg>
        <pc:sldLayoutChg chg="add del mod replId">
          <pc:chgData name="Meyer, Lauren" userId="S::meyerl7@my.erau.edu::8b508f29-3c68-4133-94d7-253856c92d22" providerId="AD" clId="Web-{0EDBAB80-F7B0-0ACF-F8A6-458368343190}" dt="2022-02-02T17:20:27.574" v="4"/>
          <pc:sldLayoutMkLst>
            <pc:docMk/>
            <pc:sldMasterMk cId="2503632453" sldId="2147483672"/>
            <pc:sldLayoutMk cId="229253034" sldId="2147483677"/>
          </pc:sldLayoutMkLst>
        </pc:sldLayoutChg>
        <pc:sldLayoutChg chg="add del mod replId">
          <pc:chgData name="Meyer, Lauren" userId="S::meyerl7@my.erau.edu::8b508f29-3c68-4133-94d7-253856c92d22" providerId="AD" clId="Web-{0EDBAB80-F7B0-0ACF-F8A6-458368343190}" dt="2022-02-02T17:20:27.574" v="4"/>
          <pc:sldLayoutMkLst>
            <pc:docMk/>
            <pc:sldMasterMk cId="2503632453" sldId="2147483672"/>
            <pc:sldLayoutMk cId="3480102590" sldId="2147483678"/>
          </pc:sldLayoutMkLst>
        </pc:sldLayoutChg>
        <pc:sldLayoutChg chg="add del mod replId">
          <pc:chgData name="Meyer, Lauren" userId="S::meyerl7@my.erau.edu::8b508f29-3c68-4133-94d7-253856c92d22" providerId="AD" clId="Web-{0EDBAB80-F7B0-0ACF-F8A6-458368343190}" dt="2022-02-02T17:20:27.574" v="4"/>
          <pc:sldLayoutMkLst>
            <pc:docMk/>
            <pc:sldMasterMk cId="2503632453" sldId="2147483672"/>
            <pc:sldLayoutMk cId="1470093675" sldId="2147483679"/>
          </pc:sldLayoutMkLst>
        </pc:sldLayoutChg>
        <pc:sldLayoutChg chg="add del mod replId">
          <pc:chgData name="Meyer, Lauren" userId="S::meyerl7@my.erau.edu::8b508f29-3c68-4133-94d7-253856c92d22" providerId="AD" clId="Web-{0EDBAB80-F7B0-0ACF-F8A6-458368343190}" dt="2022-02-02T17:20:27.574" v="4"/>
          <pc:sldLayoutMkLst>
            <pc:docMk/>
            <pc:sldMasterMk cId="2503632453" sldId="2147483672"/>
            <pc:sldLayoutMk cId="2451821025" sldId="2147483680"/>
          </pc:sldLayoutMkLst>
        </pc:sldLayoutChg>
        <pc:sldLayoutChg chg="add del mod replId">
          <pc:chgData name="Meyer, Lauren" userId="S::meyerl7@my.erau.edu::8b508f29-3c68-4133-94d7-253856c92d22" providerId="AD" clId="Web-{0EDBAB80-F7B0-0ACF-F8A6-458368343190}" dt="2022-02-02T17:20:27.574" v="4"/>
          <pc:sldLayoutMkLst>
            <pc:docMk/>
            <pc:sldMasterMk cId="2503632453" sldId="2147483672"/>
            <pc:sldLayoutMk cId="3653361691" sldId="2147483681"/>
          </pc:sldLayoutMkLst>
        </pc:sldLayoutChg>
        <pc:sldLayoutChg chg="add del mod replId">
          <pc:chgData name="Meyer, Lauren" userId="S::meyerl7@my.erau.edu::8b508f29-3c68-4133-94d7-253856c92d22" providerId="AD" clId="Web-{0EDBAB80-F7B0-0ACF-F8A6-458368343190}" dt="2022-02-02T17:20:27.574" v="4"/>
          <pc:sldLayoutMkLst>
            <pc:docMk/>
            <pc:sldMasterMk cId="2503632453" sldId="2147483672"/>
            <pc:sldLayoutMk cId="1661116985" sldId="2147483682"/>
          </pc:sldLayoutMkLst>
        </pc:sldLayoutChg>
        <pc:sldLayoutChg chg="add del mod replId">
          <pc:chgData name="Meyer, Lauren" userId="S::meyerl7@my.erau.edu::8b508f29-3c68-4133-94d7-253856c92d22" providerId="AD" clId="Web-{0EDBAB80-F7B0-0ACF-F8A6-458368343190}" dt="2022-02-02T17:20:27.574" v="4"/>
          <pc:sldLayoutMkLst>
            <pc:docMk/>
            <pc:sldMasterMk cId="2503632453" sldId="2147483672"/>
            <pc:sldLayoutMk cId="1707471304" sldId="2147483683"/>
          </pc:sldLayoutMkLst>
        </pc:sldLayoutChg>
      </pc:sldMasterChg>
      <pc:sldMasterChg chg="add replId addSldLayout">
        <pc:chgData name="Meyer, Lauren" userId="S::meyerl7@my.erau.edu::8b508f29-3c68-4133-94d7-253856c92d22" providerId="AD" clId="Web-{0EDBAB80-F7B0-0ACF-F8A6-458368343190}" dt="2022-02-02T17:20:27.574" v="4"/>
        <pc:sldMasterMkLst>
          <pc:docMk/>
          <pc:sldMasterMk cId="353608251" sldId="2147483684"/>
        </pc:sldMasterMkLst>
        <pc:sldLayoutChg chg="add">
          <pc:chgData name="Meyer, Lauren" userId="S::meyerl7@my.erau.edu::8b508f29-3c68-4133-94d7-253856c92d22" providerId="AD" clId="Web-{0EDBAB80-F7B0-0ACF-F8A6-458368343190}" dt="2022-02-02T17:20:27.574" v="4"/>
          <pc:sldLayoutMkLst>
            <pc:docMk/>
            <pc:sldMasterMk cId="353608251" sldId="2147483684"/>
            <pc:sldLayoutMk cId="487388120" sldId="2147483685"/>
          </pc:sldLayoutMkLst>
        </pc:sldLayoutChg>
        <pc:sldLayoutChg chg="add replId">
          <pc:chgData name="Meyer, Lauren" userId="S::meyerl7@my.erau.edu::8b508f29-3c68-4133-94d7-253856c92d22" providerId="AD" clId="Web-{0EDBAB80-F7B0-0ACF-F8A6-458368343190}" dt="2022-02-02T17:20:27.574" v="4"/>
          <pc:sldLayoutMkLst>
            <pc:docMk/>
            <pc:sldMasterMk cId="353608251" sldId="2147483684"/>
            <pc:sldLayoutMk cId="2653260756" sldId="2147483686"/>
          </pc:sldLayoutMkLst>
        </pc:sldLayoutChg>
        <pc:sldLayoutChg chg="add replId">
          <pc:chgData name="Meyer, Lauren" userId="S::meyerl7@my.erau.edu::8b508f29-3c68-4133-94d7-253856c92d22" providerId="AD" clId="Web-{0EDBAB80-F7B0-0ACF-F8A6-458368343190}" dt="2022-02-02T17:20:27.574" v="4"/>
          <pc:sldLayoutMkLst>
            <pc:docMk/>
            <pc:sldMasterMk cId="353608251" sldId="2147483684"/>
            <pc:sldLayoutMk cId="2718262519" sldId="2147483687"/>
          </pc:sldLayoutMkLst>
        </pc:sldLayoutChg>
        <pc:sldLayoutChg chg="add replId">
          <pc:chgData name="Meyer, Lauren" userId="S::meyerl7@my.erau.edu::8b508f29-3c68-4133-94d7-253856c92d22" providerId="AD" clId="Web-{0EDBAB80-F7B0-0ACF-F8A6-458368343190}" dt="2022-02-02T17:20:27.574" v="4"/>
          <pc:sldLayoutMkLst>
            <pc:docMk/>
            <pc:sldMasterMk cId="353608251" sldId="2147483684"/>
            <pc:sldLayoutMk cId="3783045001" sldId="2147483688"/>
          </pc:sldLayoutMkLst>
        </pc:sldLayoutChg>
        <pc:sldLayoutChg chg="add replId">
          <pc:chgData name="Meyer, Lauren" userId="S::meyerl7@my.erau.edu::8b508f29-3c68-4133-94d7-253856c92d22" providerId="AD" clId="Web-{0EDBAB80-F7B0-0ACF-F8A6-458368343190}" dt="2022-02-02T17:20:27.574" v="4"/>
          <pc:sldLayoutMkLst>
            <pc:docMk/>
            <pc:sldMasterMk cId="353608251" sldId="2147483684"/>
            <pc:sldLayoutMk cId="722471983" sldId="2147483689"/>
          </pc:sldLayoutMkLst>
        </pc:sldLayoutChg>
        <pc:sldLayoutChg chg="add replId">
          <pc:chgData name="Meyer, Lauren" userId="S::meyerl7@my.erau.edu::8b508f29-3c68-4133-94d7-253856c92d22" providerId="AD" clId="Web-{0EDBAB80-F7B0-0ACF-F8A6-458368343190}" dt="2022-02-02T17:20:27.574" v="4"/>
          <pc:sldLayoutMkLst>
            <pc:docMk/>
            <pc:sldMasterMk cId="353608251" sldId="2147483684"/>
            <pc:sldLayoutMk cId="1249665962" sldId="2147483690"/>
          </pc:sldLayoutMkLst>
        </pc:sldLayoutChg>
        <pc:sldLayoutChg chg="add replId">
          <pc:chgData name="Meyer, Lauren" userId="S::meyerl7@my.erau.edu::8b508f29-3c68-4133-94d7-253856c92d22" providerId="AD" clId="Web-{0EDBAB80-F7B0-0ACF-F8A6-458368343190}" dt="2022-02-02T17:20:27.574" v="4"/>
          <pc:sldLayoutMkLst>
            <pc:docMk/>
            <pc:sldMasterMk cId="353608251" sldId="2147483684"/>
            <pc:sldLayoutMk cId="3488098839" sldId="2147483691"/>
          </pc:sldLayoutMkLst>
        </pc:sldLayoutChg>
        <pc:sldLayoutChg chg="add replId">
          <pc:chgData name="Meyer, Lauren" userId="S::meyerl7@my.erau.edu::8b508f29-3c68-4133-94d7-253856c92d22" providerId="AD" clId="Web-{0EDBAB80-F7B0-0ACF-F8A6-458368343190}" dt="2022-02-02T17:20:27.574" v="4"/>
          <pc:sldLayoutMkLst>
            <pc:docMk/>
            <pc:sldMasterMk cId="353608251" sldId="2147483684"/>
            <pc:sldLayoutMk cId="986081925" sldId="2147483692"/>
          </pc:sldLayoutMkLst>
        </pc:sldLayoutChg>
        <pc:sldLayoutChg chg="add replId">
          <pc:chgData name="Meyer, Lauren" userId="S::meyerl7@my.erau.edu::8b508f29-3c68-4133-94d7-253856c92d22" providerId="AD" clId="Web-{0EDBAB80-F7B0-0ACF-F8A6-458368343190}" dt="2022-02-02T17:20:27.574" v="4"/>
          <pc:sldLayoutMkLst>
            <pc:docMk/>
            <pc:sldMasterMk cId="353608251" sldId="2147483684"/>
            <pc:sldLayoutMk cId="1606597622" sldId="2147483693"/>
          </pc:sldLayoutMkLst>
        </pc:sldLayoutChg>
        <pc:sldLayoutChg chg="add replId">
          <pc:chgData name="Meyer, Lauren" userId="S::meyerl7@my.erau.edu::8b508f29-3c68-4133-94d7-253856c92d22" providerId="AD" clId="Web-{0EDBAB80-F7B0-0ACF-F8A6-458368343190}" dt="2022-02-02T17:20:27.574" v="4"/>
          <pc:sldLayoutMkLst>
            <pc:docMk/>
            <pc:sldMasterMk cId="353608251" sldId="2147483684"/>
            <pc:sldLayoutMk cId="3252249584" sldId="2147483694"/>
          </pc:sldLayoutMkLst>
        </pc:sldLayoutChg>
        <pc:sldLayoutChg chg="add replId">
          <pc:chgData name="Meyer, Lauren" userId="S::meyerl7@my.erau.edu::8b508f29-3c68-4133-94d7-253856c92d22" providerId="AD" clId="Web-{0EDBAB80-F7B0-0ACF-F8A6-458368343190}" dt="2022-02-02T17:20:27.574" v="4"/>
          <pc:sldLayoutMkLst>
            <pc:docMk/>
            <pc:sldMasterMk cId="353608251" sldId="2147483684"/>
            <pc:sldLayoutMk cId="2875702485" sldId="2147483695"/>
          </pc:sldLayoutMkLst>
        </pc:sldLayoutChg>
      </pc:sldMasterChg>
    </pc:docChg>
  </pc:docChgLst>
</pc:chgInfo>
</file>

<file path=ppt/comments/modernComment_115_C17B1C0B.xml><?xml version="1.0" encoding="utf-8"?>
<p188:cmLst xmlns:a="http://schemas.openxmlformats.org/drawingml/2006/main" xmlns:r="http://schemas.openxmlformats.org/officeDocument/2006/relationships" xmlns:p188="http://schemas.microsoft.com/office/powerpoint/2018/8/main">
  <p188:cm id="{F64D4694-B879-4AB3-828F-8F5C297350AA}" authorId="{D08C9022-9C93-2EEB-DEE0-03CA2FDC0C8D}" status="resolved" created="2022-02-27T18:15:39.337" complete="100000">
    <ac:deMkLst xmlns:ac="http://schemas.microsoft.com/office/drawing/2013/main/command">
      <pc:docMk xmlns:pc="http://schemas.microsoft.com/office/powerpoint/2013/main/command"/>
      <pc:sldMk xmlns:pc="http://schemas.microsoft.com/office/powerpoint/2013/main/command" cId="3246070795" sldId="277"/>
      <ac:spMk id="3" creationId="{072A22C1-2854-400D-9A19-B8787F839C37}"/>
    </ac:deMkLst>
    <p188:txBody>
      <a:bodyPr/>
      <a:lstStyle/>
      <a:p>
        <a:r>
          <a:rPr lang="en-US"/>
          <a:t>[@Fornito II, Michael J.] </a:t>
        </a:r>
      </a:p>
    </p188:txBody>
  </p188:cm>
</p188:cmLst>
</file>

<file path=ppt/comments/modernComment_11A_4CC9F449.xml><?xml version="1.0" encoding="utf-8"?>
<p188:cmLst xmlns:a="http://schemas.openxmlformats.org/drawingml/2006/main" xmlns:r="http://schemas.openxmlformats.org/officeDocument/2006/relationships" xmlns:p188="http://schemas.microsoft.com/office/powerpoint/2018/8/main">
  <p188:cm id="{E713832A-279F-4C42-89FE-ACBA5FA833F1}" authorId="{D08C9022-9C93-2EEB-DEE0-03CA2FDC0C8D}" status="resolved" created="2022-02-27T16:33:57.927">
    <ac:deMkLst xmlns:ac="http://schemas.microsoft.com/office/drawing/2013/main/command">
      <pc:docMk xmlns:pc="http://schemas.microsoft.com/office/powerpoint/2013/main/command"/>
      <pc:sldMk xmlns:pc="http://schemas.microsoft.com/office/powerpoint/2013/main/command" cId="1288303689" sldId="282"/>
      <ac:spMk id="3" creationId="{BEF7EAB7-C3C1-486D-AEE0-40275558F14E}"/>
    </ac:deMkLst>
    <p188:txBody>
      <a:bodyPr/>
      <a:lstStyle/>
      <a:p>
        <a:r>
          <a:rPr lang="en-US"/>
          <a:t>[@Rajendran, Krysh M.] or [@Fornito II, Michael J.]  Is this an adequate outcome we can add to this slide? Can we add a screenshot here?</a:t>
        </a:r>
      </a:p>
    </p188:txBody>
  </p188:cm>
</p188:cmLst>
</file>

<file path=ppt/comments/modernComment_11B_67B2A37C.xml><?xml version="1.0" encoding="utf-8"?>
<p188:cmLst xmlns:a="http://schemas.openxmlformats.org/drawingml/2006/main" xmlns:r="http://schemas.openxmlformats.org/officeDocument/2006/relationships" xmlns:p188="http://schemas.microsoft.com/office/powerpoint/2018/8/main">
  <p188:cm id="{9FBA067B-9601-4556-8EEC-C4FDFAE96295}" authorId="{D08C9022-9C93-2EEB-DEE0-03CA2FDC0C8D}" created="2022-02-27T16:46:54.321">
    <ac:deMkLst xmlns:ac="http://schemas.microsoft.com/office/drawing/2013/main/command">
      <pc:docMk xmlns:pc="http://schemas.microsoft.com/office/powerpoint/2013/main/command"/>
      <pc:sldMk xmlns:pc="http://schemas.microsoft.com/office/powerpoint/2013/main/command" cId="1739760508" sldId="283"/>
      <ac:spMk id="3" creationId="{FE4F9CBD-D3AF-424D-912C-8D2326AD5AA1}"/>
    </ac:deMkLst>
    <p188:replyLst>
      <p188:reply id="{9B2C7322-50C4-4286-8102-B505D5B97197}" authorId="{4FB83887-5A9A-B926-DC52-255D49755CE3}" created="2022-02-28T02:48:00.902">
        <p188:txBody>
          <a:bodyPr/>
          <a:lstStyle/>
          <a:p>
            <a:r>
              <a:rPr lang="en-US"/>
              <a:t>Those queries should be ran in Python, which would then be sent over to BigQuery.</a:t>
            </a:r>
          </a:p>
        </p188:txBody>
      </p188:reply>
      <p188:reply id="{8610F93A-81AC-48D2-AA24-8156EA843908}" authorId="{D08C9022-9C93-2EEB-DEE0-03CA2FDC0C8D}" created="2022-02-28T03:29:54.108">
        <p188:txBody>
          <a:bodyPr/>
          <a:lstStyle/>
          <a:p>
            <a:r>
              <a:rPr lang="en-US"/>
              <a:t>[@Fornito II, Michael J.] Thank you for explaining. added a bit of text to make that clear.  We can add pick later on maybe? Once we further along?</a:t>
            </a:r>
          </a:p>
        </p188:txBody>
      </p188:reply>
    </p188:replyLst>
    <p188:txBody>
      <a:bodyPr/>
      <a:lstStyle/>
      <a:p>
        <a:r>
          <a:rPr lang="en-US"/>
          <a:t>[@Fornito II, Michael J.] If we have certain queries set up for the cloud sql... can we add a photo here of those or should we just copy paste the query code we are running</a:t>
        </a:r>
      </a:p>
    </p188:txBody>
  </p188:cm>
</p188:cmLst>
</file>

<file path=ppt/comments/modernComment_11C_DBD781EE.xml><?xml version="1.0" encoding="utf-8"?>
<p188:cmLst xmlns:a="http://schemas.openxmlformats.org/drawingml/2006/main" xmlns:r="http://schemas.openxmlformats.org/officeDocument/2006/relationships" xmlns:p188="http://schemas.microsoft.com/office/powerpoint/2018/8/main">
  <p188:cm id="{D0470757-590A-42D4-A875-BEE39969E8AF}" authorId="{D08C9022-9C93-2EEB-DEE0-03CA2FDC0C8D}" created="2022-02-27T16:58:22.338">
    <ac:deMkLst xmlns:ac="http://schemas.microsoft.com/office/drawing/2013/main/command">
      <pc:docMk xmlns:pc="http://schemas.microsoft.com/office/powerpoint/2013/main/command"/>
      <pc:sldMk xmlns:pc="http://schemas.microsoft.com/office/powerpoint/2013/main/command" cId="3688333806" sldId="284"/>
      <ac:spMk id="3" creationId="{021BA140-986A-4A1D-A964-DEFC363D8A57}"/>
    </ac:deMkLst>
    <p188:replyLst>
      <p188:reply id="{C6722AD7-1F30-4AF7-A4BF-1C063DF6059E}" authorId="{6C9A66B2-C7C0-8F59-C90E-A61A26E2CD43}" created="2022-02-27T21:27:43.020">
        <p188:txBody>
          <a:bodyPr/>
          <a:lstStyle/>
          <a:p>
            <a:r>
              <a:rPr lang="en-US"/>
              <a:t>I added a new slide with a picture of the website as is</a:t>
            </a:r>
          </a:p>
        </p188:txBody>
      </p188:reply>
      <p188:reply id="{6F52D694-B593-4E03-B090-2BAA1F4E4B14}" authorId="{D08C9022-9C93-2EEB-DEE0-03CA2FDC0C8D}" created="2022-02-28T03:30:36.343">
        <p188:txBody>
          <a:bodyPr/>
          <a:lstStyle/>
          <a:p>
            <a:r>
              <a:rPr lang="en-US"/>
              <a:t>[@Fiello II, Thomas E.] Thank you! looks great!</a:t>
            </a:r>
          </a:p>
        </p188:txBody>
      </p188:reply>
    </p188:replyLst>
    <p188:txBody>
      <a:bodyPr/>
      <a:lstStyle/>
      <a:p>
        <a:r>
          <a:rPr lang="en-US"/>
          <a:t>[@Fiello II, Thomas E.] Is there anything new to add here? Like an image of the website? Or we still on hold here? Please any small details you think are relevant... :)</a:t>
        </a:r>
      </a:p>
    </p188:txBody>
  </p188:cm>
</p188:cmLst>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DC495F-1C9E-4560-9119-66F072C2CE02}"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38041728-87E1-4B7A-B224-88D8C6633F3D}">
      <dgm:prSet/>
      <dgm:spPr/>
      <dgm:t>
        <a:bodyPr/>
        <a:lstStyle/>
        <a:p>
          <a:pPr>
            <a:lnSpc>
              <a:spcPct val="100000"/>
            </a:lnSpc>
          </a:pPr>
          <a:r>
            <a:rPr lang="en-US"/>
            <a:t>There are an average of 150,000 flights a day, including commercial planes, small planes, private jets, and helicopters.</a:t>
          </a:r>
        </a:p>
      </dgm:t>
    </dgm:pt>
    <dgm:pt modelId="{3F629FFF-47F1-4C9B-A3E4-0EF7D60737DF}" type="parTrans" cxnId="{E4A2DDD8-EDD5-4F32-92CB-001548F77DE5}">
      <dgm:prSet/>
      <dgm:spPr/>
      <dgm:t>
        <a:bodyPr/>
        <a:lstStyle/>
        <a:p>
          <a:endParaRPr lang="en-US"/>
        </a:p>
      </dgm:t>
    </dgm:pt>
    <dgm:pt modelId="{D1EF6D5E-47DA-4E6E-A854-8C4A2BD7096F}" type="sibTrans" cxnId="{E4A2DDD8-EDD5-4F32-92CB-001548F77DE5}">
      <dgm:prSet/>
      <dgm:spPr/>
      <dgm:t>
        <a:bodyPr/>
        <a:lstStyle/>
        <a:p>
          <a:pPr>
            <a:lnSpc>
              <a:spcPct val="100000"/>
            </a:lnSpc>
          </a:pPr>
          <a:endParaRPr lang="en-US"/>
        </a:p>
      </dgm:t>
    </dgm:pt>
    <dgm:pt modelId="{2B32BBF7-7576-4394-9918-A8E80F30809B}">
      <dgm:prSet/>
      <dgm:spPr/>
      <dgm:t>
        <a:bodyPr/>
        <a:lstStyle/>
        <a:p>
          <a:pPr>
            <a:lnSpc>
              <a:spcPct val="100000"/>
            </a:lnSpc>
          </a:pPr>
          <a:r>
            <a:rPr lang="en-US"/>
            <a:t>Since 2020, all civil aircrafts have been required to broadcast a signal, called ADS-B, during every second of flight.</a:t>
          </a:r>
        </a:p>
      </dgm:t>
    </dgm:pt>
    <dgm:pt modelId="{1C32654C-9182-474A-8217-01B6CD5BDE6F}" type="parTrans" cxnId="{28473877-210F-4174-877B-5A4DA182DACD}">
      <dgm:prSet/>
      <dgm:spPr/>
      <dgm:t>
        <a:bodyPr/>
        <a:lstStyle/>
        <a:p>
          <a:endParaRPr lang="en-US"/>
        </a:p>
      </dgm:t>
    </dgm:pt>
    <dgm:pt modelId="{17CFBC10-C5DB-4C1E-9F59-4075D335C6A7}" type="sibTrans" cxnId="{28473877-210F-4174-877B-5A4DA182DACD}">
      <dgm:prSet/>
      <dgm:spPr/>
      <dgm:t>
        <a:bodyPr/>
        <a:lstStyle/>
        <a:p>
          <a:pPr>
            <a:lnSpc>
              <a:spcPct val="100000"/>
            </a:lnSpc>
          </a:pPr>
          <a:endParaRPr lang="en-US"/>
        </a:p>
      </dgm:t>
    </dgm:pt>
    <dgm:pt modelId="{7F9323D2-C7F7-463B-950A-B810F91F01BD}">
      <dgm:prSet phldr="0"/>
      <dgm:spPr/>
      <dgm:t>
        <a:bodyPr/>
        <a:lstStyle/>
        <a:p>
          <a:pPr>
            <a:lnSpc>
              <a:spcPct val="100000"/>
            </a:lnSpc>
          </a:pPr>
          <a:r>
            <a:rPr lang="en-US"/>
            <a:t>The goal of this project is the analysis and delivery of accurate, real-time information through ADS-B Out.</a:t>
          </a:r>
        </a:p>
      </dgm:t>
    </dgm:pt>
    <dgm:pt modelId="{D0052975-A5EA-45C0-97E4-161D960A9C57}" type="parTrans" cxnId="{3FE0CD88-6380-48B0-8AFC-83F09AD2B8BE}">
      <dgm:prSet/>
      <dgm:spPr/>
      <dgm:t>
        <a:bodyPr/>
        <a:lstStyle/>
        <a:p>
          <a:endParaRPr lang="en-US"/>
        </a:p>
      </dgm:t>
    </dgm:pt>
    <dgm:pt modelId="{5AA43B61-7D19-4D58-A410-5D4DD3B8CBA5}" type="sibTrans" cxnId="{3FE0CD88-6380-48B0-8AFC-83F09AD2B8BE}">
      <dgm:prSet/>
      <dgm:spPr/>
      <dgm:t>
        <a:bodyPr/>
        <a:lstStyle/>
        <a:p>
          <a:endParaRPr lang="en-US"/>
        </a:p>
      </dgm:t>
    </dgm:pt>
    <dgm:pt modelId="{A6A87196-5553-41AA-8BA2-B24B4B19A027}">
      <dgm:prSet phldr="0"/>
      <dgm:spPr/>
      <dgm:t>
        <a:bodyPr/>
        <a:lstStyle/>
        <a:p>
          <a:pPr>
            <a:lnSpc>
              <a:spcPct val="100000"/>
            </a:lnSpc>
          </a:pPr>
          <a:r>
            <a:rPr lang="en-US"/>
            <a:t>This signal contains all pertinent identification and flight information, which is continuously monitored by ground stations.</a:t>
          </a:r>
        </a:p>
      </dgm:t>
    </dgm:pt>
    <dgm:pt modelId="{7DEA3EE6-41EF-4F55-B831-CFA16A986E0F}" type="parTrans" cxnId="{ED9942F5-BB59-4144-B3E7-29C0A368E074}">
      <dgm:prSet/>
      <dgm:spPr/>
      <dgm:t>
        <a:bodyPr/>
        <a:lstStyle/>
        <a:p>
          <a:endParaRPr lang="en-US"/>
        </a:p>
      </dgm:t>
    </dgm:pt>
    <dgm:pt modelId="{44FE386B-B509-4C0A-B1A2-938971A4E8D7}" type="sibTrans" cxnId="{ED9942F5-BB59-4144-B3E7-29C0A368E074}">
      <dgm:prSet/>
      <dgm:spPr/>
      <dgm:t>
        <a:bodyPr/>
        <a:lstStyle/>
        <a:p>
          <a:pPr>
            <a:lnSpc>
              <a:spcPct val="100000"/>
            </a:lnSpc>
          </a:pPr>
          <a:endParaRPr lang="en-US"/>
        </a:p>
      </dgm:t>
    </dgm:pt>
    <dgm:pt modelId="{6E0798D0-8830-4426-8236-FBED1A451725}" type="pres">
      <dgm:prSet presAssocID="{A6DC495F-1C9E-4560-9119-66F072C2CE02}" presName="root" presStyleCnt="0">
        <dgm:presLayoutVars>
          <dgm:dir/>
          <dgm:resizeHandles val="exact"/>
        </dgm:presLayoutVars>
      </dgm:prSet>
      <dgm:spPr/>
    </dgm:pt>
    <dgm:pt modelId="{45D5B950-D875-4F36-AF8E-56A770A6B494}" type="pres">
      <dgm:prSet presAssocID="{A6DC495F-1C9E-4560-9119-66F072C2CE02}" presName="container" presStyleCnt="0">
        <dgm:presLayoutVars>
          <dgm:dir/>
          <dgm:resizeHandles val="exact"/>
        </dgm:presLayoutVars>
      </dgm:prSet>
      <dgm:spPr/>
    </dgm:pt>
    <dgm:pt modelId="{8AEE44C2-83E6-4B77-80B8-994B5571D3CA}" type="pres">
      <dgm:prSet presAssocID="{38041728-87E1-4B7A-B224-88D8C6633F3D}" presName="compNode" presStyleCnt="0"/>
      <dgm:spPr/>
    </dgm:pt>
    <dgm:pt modelId="{8E1DF414-8510-4638-A0D0-2B6B09343C11}" type="pres">
      <dgm:prSet presAssocID="{38041728-87E1-4B7A-B224-88D8C6633F3D}" presName="iconBgRect" presStyleLbl="bgShp" presStyleIdx="0" presStyleCnt="4"/>
      <dgm:spPr/>
    </dgm:pt>
    <dgm:pt modelId="{9D77D8DF-DBD1-40A7-8219-F61418C5E343}" type="pres">
      <dgm:prSet presAssocID="{38041728-87E1-4B7A-B224-88D8C6633F3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licopter"/>
        </a:ext>
      </dgm:extLst>
    </dgm:pt>
    <dgm:pt modelId="{4AC75B48-082E-46EA-AB12-650C2100BB21}" type="pres">
      <dgm:prSet presAssocID="{38041728-87E1-4B7A-B224-88D8C6633F3D}" presName="spaceRect" presStyleCnt="0"/>
      <dgm:spPr/>
    </dgm:pt>
    <dgm:pt modelId="{A48D4155-87F4-4A9C-ACDA-E3AF301B8DFA}" type="pres">
      <dgm:prSet presAssocID="{38041728-87E1-4B7A-B224-88D8C6633F3D}" presName="textRect" presStyleLbl="revTx" presStyleIdx="0" presStyleCnt="4">
        <dgm:presLayoutVars>
          <dgm:chMax val="1"/>
          <dgm:chPref val="1"/>
        </dgm:presLayoutVars>
      </dgm:prSet>
      <dgm:spPr/>
    </dgm:pt>
    <dgm:pt modelId="{2C2DC527-575E-401E-B1D9-AD9EA0FF04BE}" type="pres">
      <dgm:prSet presAssocID="{D1EF6D5E-47DA-4E6E-A854-8C4A2BD7096F}" presName="sibTrans" presStyleLbl="sibTrans2D1" presStyleIdx="0" presStyleCnt="0"/>
      <dgm:spPr/>
    </dgm:pt>
    <dgm:pt modelId="{C63BC829-A936-4EDA-A0CC-03F6F0389D8B}" type="pres">
      <dgm:prSet presAssocID="{2B32BBF7-7576-4394-9918-A8E80F30809B}" presName="compNode" presStyleCnt="0"/>
      <dgm:spPr/>
    </dgm:pt>
    <dgm:pt modelId="{5A13BBD3-BCB9-4974-A28C-7A8E2D254174}" type="pres">
      <dgm:prSet presAssocID="{2B32BBF7-7576-4394-9918-A8E80F30809B}" presName="iconBgRect" presStyleLbl="bgShp" presStyleIdx="1" presStyleCnt="4"/>
      <dgm:spPr/>
    </dgm:pt>
    <dgm:pt modelId="{B19890BB-7A4B-4204-A210-44E287E4372F}" type="pres">
      <dgm:prSet presAssocID="{2B32BBF7-7576-4394-9918-A8E80F30809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B37EC251-78CF-4915-B450-F23A3F4B6DCC}" type="pres">
      <dgm:prSet presAssocID="{2B32BBF7-7576-4394-9918-A8E80F30809B}" presName="spaceRect" presStyleCnt="0"/>
      <dgm:spPr/>
    </dgm:pt>
    <dgm:pt modelId="{B9AA9D7F-2BA1-4B2D-A969-60B68C851ED3}" type="pres">
      <dgm:prSet presAssocID="{2B32BBF7-7576-4394-9918-A8E80F30809B}" presName="textRect" presStyleLbl="revTx" presStyleIdx="1" presStyleCnt="4">
        <dgm:presLayoutVars>
          <dgm:chMax val="1"/>
          <dgm:chPref val="1"/>
        </dgm:presLayoutVars>
      </dgm:prSet>
      <dgm:spPr/>
    </dgm:pt>
    <dgm:pt modelId="{85BED469-7CF6-4364-943D-B3815EB7C91B}" type="pres">
      <dgm:prSet presAssocID="{17CFBC10-C5DB-4C1E-9F59-4075D335C6A7}" presName="sibTrans" presStyleLbl="sibTrans2D1" presStyleIdx="0" presStyleCnt="0"/>
      <dgm:spPr/>
    </dgm:pt>
    <dgm:pt modelId="{ACB9DC1B-45E3-4756-B3BA-2859463E9F99}" type="pres">
      <dgm:prSet presAssocID="{A6A87196-5553-41AA-8BA2-B24B4B19A027}" presName="compNode" presStyleCnt="0"/>
      <dgm:spPr/>
    </dgm:pt>
    <dgm:pt modelId="{6BEACDB7-53DA-4337-B535-E6F650DDE370}" type="pres">
      <dgm:prSet presAssocID="{A6A87196-5553-41AA-8BA2-B24B4B19A027}" presName="iconBgRect" presStyleLbl="bgShp" presStyleIdx="2" presStyleCnt="4"/>
      <dgm:spPr/>
    </dgm:pt>
    <dgm:pt modelId="{E972595C-59D9-4CFA-A56A-9F81129BC1AA}" type="pres">
      <dgm:prSet presAssocID="{A6A87196-5553-41AA-8BA2-B24B4B19A027}" presName="iconRect" presStyleLbl="node1" presStyleIdx="2" presStyleCnt="4"/>
      <dgm:spPr/>
    </dgm:pt>
    <dgm:pt modelId="{F7105C7D-54D7-4E0D-9771-52D80D01E9FC}" type="pres">
      <dgm:prSet presAssocID="{A6A87196-5553-41AA-8BA2-B24B4B19A027}" presName="spaceRect" presStyleCnt="0"/>
      <dgm:spPr/>
    </dgm:pt>
    <dgm:pt modelId="{41AB32F0-1CAB-4F43-B98B-E460BFDEFFBA}" type="pres">
      <dgm:prSet presAssocID="{A6A87196-5553-41AA-8BA2-B24B4B19A027}" presName="textRect" presStyleLbl="revTx" presStyleIdx="2" presStyleCnt="4">
        <dgm:presLayoutVars>
          <dgm:chMax val="1"/>
          <dgm:chPref val="1"/>
        </dgm:presLayoutVars>
      </dgm:prSet>
      <dgm:spPr/>
    </dgm:pt>
    <dgm:pt modelId="{9A731294-099D-427A-94F2-6933BFC25ADA}" type="pres">
      <dgm:prSet presAssocID="{44FE386B-B509-4C0A-B1A2-938971A4E8D7}" presName="sibTrans" presStyleLbl="sibTrans2D1" presStyleIdx="0" presStyleCnt="0"/>
      <dgm:spPr/>
    </dgm:pt>
    <dgm:pt modelId="{69101400-67CE-414B-A0EF-411DEE5B7D44}" type="pres">
      <dgm:prSet presAssocID="{7F9323D2-C7F7-463B-950A-B810F91F01BD}" presName="compNode" presStyleCnt="0"/>
      <dgm:spPr/>
    </dgm:pt>
    <dgm:pt modelId="{67F866D9-2D6C-498F-97AF-86D91CFD2DE9}" type="pres">
      <dgm:prSet presAssocID="{7F9323D2-C7F7-463B-950A-B810F91F01BD}" presName="iconBgRect" presStyleLbl="bgShp" presStyleIdx="3" presStyleCnt="4"/>
      <dgm:spPr/>
    </dgm:pt>
    <dgm:pt modelId="{8DD13540-9E96-4749-A563-AD03CB04F9E6}" type="pres">
      <dgm:prSet presAssocID="{7F9323D2-C7F7-463B-950A-B810F91F01BD}" presName="iconRect" presStyleLbl="node1" presStyleIdx="3" presStyleCnt="4"/>
      <dgm:spPr/>
    </dgm:pt>
    <dgm:pt modelId="{99B78F36-946E-4853-9A47-6401A6BE3687}" type="pres">
      <dgm:prSet presAssocID="{7F9323D2-C7F7-463B-950A-B810F91F01BD}" presName="spaceRect" presStyleCnt="0"/>
      <dgm:spPr/>
    </dgm:pt>
    <dgm:pt modelId="{8762D9B6-2EE5-45A3-A6BA-E5D40881AFE3}" type="pres">
      <dgm:prSet presAssocID="{7F9323D2-C7F7-463B-950A-B810F91F01BD}" presName="textRect" presStyleLbl="revTx" presStyleIdx="3" presStyleCnt="4">
        <dgm:presLayoutVars>
          <dgm:chMax val="1"/>
          <dgm:chPref val="1"/>
        </dgm:presLayoutVars>
      </dgm:prSet>
      <dgm:spPr/>
    </dgm:pt>
  </dgm:ptLst>
  <dgm:cxnLst>
    <dgm:cxn modelId="{1CD1CF0B-2345-4AF1-BE22-9ED6E3480CDB}" type="presOf" srcId="{A6A87196-5553-41AA-8BA2-B24B4B19A027}" destId="{41AB32F0-1CAB-4F43-B98B-E460BFDEFFBA}" srcOrd="0" destOrd="0" presId="urn:microsoft.com/office/officeart/2018/2/layout/IconCircleList"/>
    <dgm:cxn modelId="{EF324413-BC74-4537-8FB5-65AFE4790750}" type="presOf" srcId="{A6DC495F-1C9E-4560-9119-66F072C2CE02}" destId="{6E0798D0-8830-4426-8236-FBED1A451725}" srcOrd="0" destOrd="0" presId="urn:microsoft.com/office/officeart/2018/2/layout/IconCircleList"/>
    <dgm:cxn modelId="{B046D220-848A-480B-8E02-77CB3A9B7558}" type="presOf" srcId="{7F9323D2-C7F7-463B-950A-B810F91F01BD}" destId="{8762D9B6-2EE5-45A3-A6BA-E5D40881AFE3}" srcOrd="0" destOrd="0" presId="urn:microsoft.com/office/officeart/2018/2/layout/IconCircleList"/>
    <dgm:cxn modelId="{3EB71B5C-F913-4E16-BC17-5210F9B9910C}" type="presOf" srcId="{38041728-87E1-4B7A-B224-88D8C6633F3D}" destId="{A48D4155-87F4-4A9C-ACDA-E3AF301B8DFA}" srcOrd="0" destOrd="0" presId="urn:microsoft.com/office/officeart/2018/2/layout/IconCircleList"/>
    <dgm:cxn modelId="{D6683645-FA16-49CD-8774-DC7469DE251D}" type="presOf" srcId="{2B32BBF7-7576-4394-9918-A8E80F30809B}" destId="{B9AA9D7F-2BA1-4B2D-A969-60B68C851ED3}" srcOrd="0" destOrd="0" presId="urn:microsoft.com/office/officeart/2018/2/layout/IconCircleList"/>
    <dgm:cxn modelId="{F90BEF69-072B-44A3-808E-47FA71F41A6C}" type="presOf" srcId="{44FE386B-B509-4C0A-B1A2-938971A4E8D7}" destId="{9A731294-099D-427A-94F2-6933BFC25ADA}" srcOrd="0" destOrd="0" presId="urn:microsoft.com/office/officeart/2018/2/layout/IconCircleList"/>
    <dgm:cxn modelId="{28473877-210F-4174-877B-5A4DA182DACD}" srcId="{A6DC495F-1C9E-4560-9119-66F072C2CE02}" destId="{2B32BBF7-7576-4394-9918-A8E80F30809B}" srcOrd="1" destOrd="0" parTransId="{1C32654C-9182-474A-8217-01B6CD5BDE6F}" sibTransId="{17CFBC10-C5DB-4C1E-9F59-4075D335C6A7}"/>
    <dgm:cxn modelId="{3FE0CD88-6380-48B0-8AFC-83F09AD2B8BE}" srcId="{A6DC495F-1C9E-4560-9119-66F072C2CE02}" destId="{7F9323D2-C7F7-463B-950A-B810F91F01BD}" srcOrd="3" destOrd="0" parTransId="{D0052975-A5EA-45C0-97E4-161D960A9C57}" sibTransId="{5AA43B61-7D19-4D58-A410-5D4DD3B8CBA5}"/>
    <dgm:cxn modelId="{621C7BA6-4047-42AB-94D7-C734AA13EFDB}" type="presOf" srcId="{D1EF6D5E-47DA-4E6E-A854-8C4A2BD7096F}" destId="{2C2DC527-575E-401E-B1D9-AD9EA0FF04BE}" srcOrd="0" destOrd="0" presId="urn:microsoft.com/office/officeart/2018/2/layout/IconCircleList"/>
    <dgm:cxn modelId="{D1A8B2CA-4A78-4B11-B44D-D560774270F1}" type="presOf" srcId="{17CFBC10-C5DB-4C1E-9F59-4075D335C6A7}" destId="{85BED469-7CF6-4364-943D-B3815EB7C91B}" srcOrd="0" destOrd="0" presId="urn:microsoft.com/office/officeart/2018/2/layout/IconCircleList"/>
    <dgm:cxn modelId="{E4A2DDD8-EDD5-4F32-92CB-001548F77DE5}" srcId="{A6DC495F-1C9E-4560-9119-66F072C2CE02}" destId="{38041728-87E1-4B7A-B224-88D8C6633F3D}" srcOrd="0" destOrd="0" parTransId="{3F629FFF-47F1-4C9B-A3E4-0EF7D60737DF}" sibTransId="{D1EF6D5E-47DA-4E6E-A854-8C4A2BD7096F}"/>
    <dgm:cxn modelId="{ED9942F5-BB59-4144-B3E7-29C0A368E074}" srcId="{A6DC495F-1C9E-4560-9119-66F072C2CE02}" destId="{A6A87196-5553-41AA-8BA2-B24B4B19A027}" srcOrd="2" destOrd="0" parTransId="{7DEA3EE6-41EF-4F55-B831-CFA16A986E0F}" sibTransId="{44FE386B-B509-4C0A-B1A2-938971A4E8D7}"/>
    <dgm:cxn modelId="{DD0C689F-33C7-41C3-A263-921703FFB060}" type="presParOf" srcId="{6E0798D0-8830-4426-8236-FBED1A451725}" destId="{45D5B950-D875-4F36-AF8E-56A770A6B494}" srcOrd="0" destOrd="0" presId="urn:microsoft.com/office/officeart/2018/2/layout/IconCircleList"/>
    <dgm:cxn modelId="{8D9B3B4A-0B69-4D44-8491-770551970D22}" type="presParOf" srcId="{45D5B950-D875-4F36-AF8E-56A770A6B494}" destId="{8AEE44C2-83E6-4B77-80B8-994B5571D3CA}" srcOrd="0" destOrd="0" presId="urn:microsoft.com/office/officeart/2018/2/layout/IconCircleList"/>
    <dgm:cxn modelId="{A1C05D48-2DF4-4BF4-8852-3430EA22768B}" type="presParOf" srcId="{8AEE44C2-83E6-4B77-80B8-994B5571D3CA}" destId="{8E1DF414-8510-4638-A0D0-2B6B09343C11}" srcOrd="0" destOrd="0" presId="urn:microsoft.com/office/officeart/2018/2/layout/IconCircleList"/>
    <dgm:cxn modelId="{05E7B994-2956-4236-A579-4DDD668BCA42}" type="presParOf" srcId="{8AEE44C2-83E6-4B77-80B8-994B5571D3CA}" destId="{9D77D8DF-DBD1-40A7-8219-F61418C5E343}" srcOrd="1" destOrd="0" presId="urn:microsoft.com/office/officeart/2018/2/layout/IconCircleList"/>
    <dgm:cxn modelId="{1F3F226B-4D4B-426E-B37B-BCDA3D76AA53}" type="presParOf" srcId="{8AEE44C2-83E6-4B77-80B8-994B5571D3CA}" destId="{4AC75B48-082E-46EA-AB12-650C2100BB21}" srcOrd="2" destOrd="0" presId="urn:microsoft.com/office/officeart/2018/2/layout/IconCircleList"/>
    <dgm:cxn modelId="{EF0EEDE8-26E0-40AC-A0B1-CB5042311EB9}" type="presParOf" srcId="{8AEE44C2-83E6-4B77-80B8-994B5571D3CA}" destId="{A48D4155-87F4-4A9C-ACDA-E3AF301B8DFA}" srcOrd="3" destOrd="0" presId="urn:microsoft.com/office/officeart/2018/2/layout/IconCircleList"/>
    <dgm:cxn modelId="{F1C13D64-C78B-405C-9886-8CDCE038994A}" type="presParOf" srcId="{45D5B950-D875-4F36-AF8E-56A770A6B494}" destId="{2C2DC527-575E-401E-B1D9-AD9EA0FF04BE}" srcOrd="1" destOrd="0" presId="urn:microsoft.com/office/officeart/2018/2/layout/IconCircleList"/>
    <dgm:cxn modelId="{08968CA5-B459-49EB-9C4F-96AD060A6EFE}" type="presParOf" srcId="{45D5B950-D875-4F36-AF8E-56A770A6B494}" destId="{C63BC829-A936-4EDA-A0CC-03F6F0389D8B}" srcOrd="2" destOrd="0" presId="urn:microsoft.com/office/officeart/2018/2/layout/IconCircleList"/>
    <dgm:cxn modelId="{3C2204AF-895D-4BD1-AF95-5E23FBBB8B82}" type="presParOf" srcId="{C63BC829-A936-4EDA-A0CC-03F6F0389D8B}" destId="{5A13BBD3-BCB9-4974-A28C-7A8E2D254174}" srcOrd="0" destOrd="0" presId="urn:microsoft.com/office/officeart/2018/2/layout/IconCircleList"/>
    <dgm:cxn modelId="{5C4E2CAE-8198-4BBA-B0A5-7357C02951EF}" type="presParOf" srcId="{C63BC829-A936-4EDA-A0CC-03F6F0389D8B}" destId="{B19890BB-7A4B-4204-A210-44E287E4372F}" srcOrd="1" destOrd="0" presId="urn:microsoft.com/office/officeart/2018/2/layout/IconCircleList"/>
    <dgm:cxn modelId="{302FEDD7-5547-4FDE-BA14-593A7A026663}" type="presParOf" srcId="{C63BC829-A936-4EDA-A0CC-03F6F0389D8B}" destId="{B37EC251-78CF-4915-B450-F23A3F4B6DCC}" srcOrd="2" destOrd="0" presId="urn:microsoft.com/office/officeart/2018/2/layout/IconCircleList"/>
    <dgm:cxn modelId="{7A24E7E7-96DA-44DC-B92C-509CCB6224E1}" type="presParOf" srcId="{C63BC829-A936-4EDA-A0CC-03F6F0389D8B}" destId="{B9AA9D7F-2BA1-4B2D-A969-60B68C851ED3}" srcOrd="3" destOrd="0" presId="urn:microsoft.com/office/officeart/2018/2/layout/IconCircleList"/>
    <dgm:cxn modelId="{A728DA94-2780-4E97-AC5D-02FF6D12D229}" type="presParOf" srcId="{45D5B950-D875-4F36-AF8E-56A770A6B494}" destId="{85BED469-7CF6-4364-943D-B3815EB7C91B}" srcOrd="3" destOrd="0" presId="urn:microsoft.com/office/officeart/2018/2/layout/IconCircleList"/>
    <dgm:cxn modelId="{1A71667C-2EA6-47B8-8DAE-E9F4A103CEB0}" type="presParOf" srcId="{45D5B950-D875-4F36-AF8E-56A770A6B494}" destId="{ACB9DC1B-45E3-4756-B3BA-2859463E9F99}" srcOrd="4" destOrd="0" presId="urn:microsoft.com/office/officeart/2018/2/layout/IconCircleList"/>
    <dgm:cxn modelId="{4DA83C03-A3CA-4159-9948-DB265AAB9E46}" type="presParOf" srcId="{ACB9DC1B-45E3-4756-B3BA-2859463E9F99}" destId="{6BEACDB7-53DA-4337-B535-E6F650DDE370}" srcOrd="0" destOrd="0" presId="urn:microsoft.com/office/officeart/2018/2/layout/IconCircleList"/>
    <dgm:cxn modelId="{66C955F9-82E3-42A5-A6F1-2320F09C4C37}" type="presParOf" srcId="{ACB9DC1B-45E3-4756-B3BA-2859463E9F99}" destId="{E972595C-59D9-4CFA-A56A-9F81129BC1AA}" srcOrd="1" destOrd="0" presId="urn:microsoft.com/office/officeart/2018/2/layout/IconCircleList"/>
    <dgm:cxn modelId="{D19072C9-13F0-44D6-A5E4-D5FE9643CD54}" type="presParOf" srcId="{ACB9DC1B-45E3-4756-B3BA-2859463E9F99}" destId="{F7105C7D-54D7-4E0D-9771-52D80D01E9FC}" srcOrd="2" destOrd="0" presId="urn:microsoft.com/office/officeart/2018/2/layout/IconCircleList"/>
    <dgm:cxn modelId="{47F1B090-41DA-4D50-A8CB-D567F3735407}" type="presParOf" srcId="{ACB9DC1B-45E3-4756-B3BA-2859463E9F99}" destId="{41AB32F0-1CAB-4F43-B98B-E460BFDEFFBA}" srcOrd="3" destOrd="0" presId="urn:microsoft.com/office/officeart/2018/2/layout/IconCircleList"/>
    <dgm:cxn modelId="{734CD1B6-EB59-443A-894A-4DD9937868BE}" type="presParOf" srcId="{45D5B950-D875-4F36-AF8E-56A770A6B494}" destId="{9A731294-099D-427A-94F2-6933BFC25ADA}" srcOrd="5" destOrd="0" presId="urn:microsoft.com/office/officeart/2018/2/layout/IconCircleList"/>
    <dgm:cxn modelId="{3FE2A84C-4DAA-408F-A847-276E218D7351}" type="presParOf" srcId="{45D5B950-D875-4F36-AF8E-56A770A6B494}" destId="{69101400-67CE-414B-A0EF-411DEE5B7D44}" srcOrd="6" destOrd="0" presId="urn:microsoft.com/office/officeart/2018/2/layout/IconCircleList"/>
    <dgm:cxn modelId="{9FC66A9B-1381-4218-A42F-8A66960C0E06}" type="presParOf" srcId="{69101400-67CE-414B-A0EF-411DEE5B7D44}" destId="{67F866D9-2D6C-498F-97AF-86D91CFD2DE9}" srcOrd="0" destOrd="0" presId="urn:microsoft.com/office/officeart/2018/2/layout/IconCircleList"/>
    <dgm:cxn modelId="{BF018CA8-1D7E-4357-85FE-7973788DBB2F}" type="presParOf" srcId="{69101400-67CE-414B-A0EF-411DEE5B7D44}" destId="{8DD13540-9E96-4749-A563-AD03CB04F9E6}" srcOrd="1" destOrd="0" presId="urn:microsoft.com/office/officeart/2018/2/layout/IconCircleList"/>
    <dgm:cxn modelId="{39FBE15D-7E05-4305-AE57-7A07A40C6FB0}" type="presParOf" srcId="{69101400-67CE-414B-A0EF-411DEE5B7D44}" destId="{99B78F36-946E-4853-9A47-6401A6BE3687}" srcOrd="2" destOrd="0" presId="urn:microsoft.com/office/officeart/2018/2/layout/IconCircleList"/>
    <dgm:cxn modelId="{3070FD71-E1F1-4CF8-B5D8-3AE9A842ACFA}" type="presParOf" srcId="{69101400-67CE-414B-A0EF-411DEE5B7D44}" destId="{8762D9B6-2EE5-45A3-A6BA-E5D40881AFE3}"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970444-576C-4EFC-906E-5A739B21B300}" type="doc">
      <dgm:prSet loTypeId="urn:microsoft.com/office/officeart/2005/8/layout/vProcess5" loCatId="process" qsTypeId="urn:microsoft.com/office/officeart/2005/8/quickstyle/simple4" qsCatId="simple" csTypeId="urn:microsoft.com/office/officeart/2005/8/colors/colorful2" csCatId="colorful"/>
      <dgm:spPr/>
      <dgm:t>
        <a:bodyPr/>
        <a:lstStyle/>
        <a:p>
          <a:endParaRPr lang="en-US"/>
        </a:p>
      </dgm:t>
    </dgm:pt>
    <dgm:pt modelId="{1ACE138F-FF6E-4B52-A0F3-9754AAC027B7}">
      <dgm:prSet/>
      <dgm:spPr/>
      <dgm:t>
        <a:bodyPr/>
        <a:lstStyle/>
        <a:p>
          <a:r>
            <a:rPr lang="en-US"/>
            <a:t>Grabs ADS-B Data through the API </a:t>
          </a:r>
        </a:p>
      </dgm:t>
    </dgm:pt>
    <dgm:pt modelId="{E553A8DD-FE36-4DA0-B374-C7C766FD6348}" type="parTrans" cxnId="{E3B6FCC5-8207-4C9E-9332-445CBC4FA4D9}">
      <dgm:prSet/>
      <dgm:spPr/>
      <dgm:t>
        <a:bodyPr/>
        <a:lstStyle/>
        <a:p>
          <a:endParaRPr lang="en-US"/>
        </a:p>
      </dgm:t>
    </dgm:pt>
    <dgm:pt modelId="{642A95C1-11D9-40C1-BC42-0DD3CD1EB93B}" type="sibTrans" cxnId="{E3B6FCC5-8207-4C9E-9332-445CBC4FA4D9}">
      <dgm:prSet phldrT="01"/>
      <dgm:spPr/>
      <dgm:t>
        <a:bodyPr/>
        <a:lstStyle/>
        <a:p>
          <a:r>
            <a:rPr lang="en-US"/>
            <a:t>01</a:t>
          </a:r>
        </a:p>
      </dgm:t>
    </dgm:pt>
    <dgm:pt modelId="{8123828D-5EF7-42CF-9211-7EB4E64A0AB5}">
      <dgm:prSet/>
      <dgm:spPr/>
      <dgm:t>
        <a:bodyPr/>
        <a:lstStyle/>
        <a:p>
          <a:r>
            <a:rPr lang="en-US"/>
            <a:t>Data sent to Python to process data </a:t>
          </a:r>
        </a:p>
      </dgm:t>
    </dgm:pt>
    <dgm:pt modelId="{A6C96AF3-AC19-4ABA-88D7-5CA7ECE5807E}" type="parTrans" cxnId="{75F61F33-1194-47F1-AA13-B66F352A0CCC}">
      <dgm:prSet/>
      <dgm:spPr/>
      <dgm:t>
        <a:bodyPr/>
        <a:lstStyle/>
        <a:p>
          <a:endParaRPr lang="en-US"/>
        </a:p>
      </dgm:t>
    </dgm:pt>
    <dgm:pt modelId="{E440FF8C-F4F1-4F83-B0FE-B719C4E4C3CD}" type="sibTrans" cxnId="{75F61F33-1194-47F1-AA13-B66F352A0CCC}">
      <dgm:prSet phldrT="02"/>
      <dgm:spPr/>
      <dgm:t>
        <a:bodyPr/>
        <a:lstStyle/>
        <a:p>
          <a:r>
            <a:rPr lang="en-US"/>
            <a:t>02</a:t>
          </a:r>
        </a:p>
      </dgm:t>
    </dgm:pt>
    <dgm:pt modelId="{37CF5D4D-281B-43B6-886F-B6654512A418}">
      <dgm:prSet/>
      <dgm:spPr/>
      <dgm:t>
        <a:bodyPr/>
        <a:lstStyle/>
        <a:p>
          <a:r>
            <a:rPr lang="en-US"/>
            <a:t>Uploads data to big query</a:t>
          </a:r>
        </a:p>
      </dgm:t>
    </dgm:pt>
    <dgm:pt modelId="{3F7FEAF2-A687-46DD-BE14-2897BBB57364}" type="parTrans" cxnId="{0A5649BF-EB1A-4959-A904-07E25EF59256}">
      <dgm:prSet/>
      <dgm:spPr/>
      <dgm:t>
        <a:bodyPr/>
        <a:lstStyle/>
        <a:p>
          <a:endParaRPr lang="en-US"/>
        </a:p>
      </dgm:t>
    </dgm:pt>
    <dgm:pt modelId="{B6368144-9A7E-463D-9EF3-E98307E5B58E}" type="sibTrans" cxnId="{0A5649BF-EB1A-4959-A904-07E25EF59256}">
      <dgm:prSet phldrT="03"/>
      <dgm:spPr/>
      <dgm:t>
        <a:bodyPr/>
        <a:lstStyle/>
        <a:p>
          <a:r>
            <a:rPr lang="en-US"/>
            <a:t>03</a:t>
          </a:r>
        </a:p>
      </dgm:t>
    </dgm:pt>
    <dgm:pt modelId="{3D26028E-3A9B-4AB4-ABF9-6DC5FF7A92EC}">
      <dgm:prSet/>
      <dgm:spPr/>
      <dgm:t>
        <a:bodyPr/>
        <a:lstStyle/>
        <a:p>
          <a:r>
            <a:rPr lang="en-US"/>
            <a:t>Appends</a:t>
          </a:r>
          <a:r>
            <a:rPr lang="en-US" i="0"/>
            <a:t> new uploads so no </a:t>
          </a:r>
          <a:r>
            <a:rPr lang="en-US"/>
            <a:t>duplicates</a:t>
          </a:r>
        </a:p>
      </dgm:t>
    </dgm:pt>
    <dgm:pt modelId="{538F7D88-AB21-455C-9B4B-66EC23EB4679}" type="parTrans" cxnId="{EAE33A83-5565-46C5-9C13-E4FE179B4B07}">
      <dgm:prSet/>
      <dgm:spPr/>
      <dgm:t>
        <a:bodyPr/>
        <a:lstStyle/>
        <a:p>
          <a:endParaRPr lang="en-US"/>
        </a:p>
      </dgm:t>
    </dgm:pt>
    <dgm:pt modelId="{BBA0CB81-F1BE-49DF-8421-11F24276C393}" type="sibTrans" cxnId="{EAE33A83-5565-46C5-9C13-E4FE179B4B07}">
      <dgm:prSet phldrT="04"/>
      <dgm:spPr/>
      <dgm:t>
        <a:bodyPr/>
        <a:lstStyle/>
        <a:p>
          <a:r>
            <a:rPr lang="en-US"/>
            <a:t>04</a:t>
          </a:r>
        </a:p>
      </dgm:t>
    </dgm:pt>
    <dgm:pt modelId="{8FB357D2-7C84-4BDC-BC66-8DA6B7355BF3}">
      <dgm:prSet/>
      <dgm:spPr/>
      <dgm:t>
        <a:bodyPr/>
        <a:lstStyle/>
        <a:p>
          <a:r>
            <a:rPr lang="en-US" i="1"/>
            <a:t>JSON</a:t>
          </a:r>
          <a:r>
            <a:rPr lang="en-US"/>
            <a:t> code connects to the website</a:t>
          </a:r>
        </a:p>
      </dgm:t>
    </dgm:pt>
    <dgm:pt modelId="{3B64ED74-13FE-41E8-A8B6-FF6E40E58C19}" type="parTrans" cxnId="{BC665817-A06A-4B8D-9659-69622D14F150}">
      <dgm:prSet/>
      <dgm:spPr/>
      <dgm:t>
        <a:bodyPr/>
        <a:lstStyle/>
        <a:p>
          <a:endParaRPr lang="en-US"/>
        </a:p>
      </dgm:t>
    </dgm:pt>
    <dgm:pt modelId="{E2E8CA01-8CBB-4821-B49B-DA46FDBF2875}" type="sibTrans" cxnId="{BC665817-A06A-4B8D-9659-69622D14F150}">
      <dgm:prSet phldrT="05"/>
      <dgm:spPr/>
      <dgm:t>
        <a:bodyPr/>
        <a:lstStyle/>
        <a:p>
          <a:endParaRPr lang="en-US"/>
        </a:p>
      </dgm:t>
    </dgm:pt>
    <dgm:pt modelId="{BEC9BA5D-7E78-4622-8ACC-54EE80830610}" type="pres">
      <dgm:prSet presAssocID="{4E970444-576C-4EFC-906E-5A739B21B300}" presName="outerComposite" presStyleCnt="0">
        <dgm:presLayoutVars>
          <dgm:chMax val="5"/>
          <dgm:dir/>
          <dgm:resizeHandles val="exact"/>
        </dgm:presLayoutVars>
      </dgm:prSet>
      <dgm:spPr/>
    </dgm:pt>
    <dgm:pt modelId="{89BC0C02-5DF0-4456-88F1-B92F7386C730}" type="pres">
      <dgm:prSet presAssocID="{4E970444-576C-4EFC-906E-5A739B21B300}" presName="dummyMaxCanvas" presStyleCnt="0">
        <dgm:presLayoutVars/>
      </dgm:prSet>
      <dgm:spPr/>
    </dgm:pt>
    <dgm:pt modelId="{E1D650AE-37D6-4FE2-9C17-B5C7654A193C}" type="pres">
      <dgm:prSet presAssocID="{4E970444-576C-4EFC-906E-5A739B21B300}" presName="FiveNodes_1" presStyleLbl="node1" presStyleIdx="0" presStyleCnt="5">
        <dgm:presLayoutVars>
          <dgm:bulletEnabled val="1"/>
        </dgm:presLayoutVars>
      </dgm:prSet>
      <dgm:spPr/>
    </dgm:pt>
    <dgm:pt modelId="{8D6FE851-C133-4124-A115-B01BD1D6CE9D}" type="pres">
      <dgm:prSet presAssocID="{4E970444-576C-4EFC-906E-5A739B21B300}" presName="FiveNodes_2" presStyleLbl="node1" presStyleIdx="1" presStyleCnt="5">
        <dgm:presLayoutVars>
          <dgm:bulletEnabled val="1"/>
        </dgm:presLayoutVars>
      </dgm:prSet>
      <dgm:spPr/>
    </dgm:pt>
    <dgm:pt modelId="{AFAE8414-5DA5-4B67-A927-494D62F071E6}" type="pres">
      <dgm:prSet presAssocID="{4E970444-576C-4EFC-906E-5A739B21B300}" presName="FiveNodes_3" presStyleLbl="node1" presStyleIdx="2" presStyleCnt="5">
        <dgm:presLayoutVars>
          <dgm:bulletEnabled val="1"/>
        </dgm:presLayoutVars>
      </dgm:prSet>
      <dgm:spPr/>
    </dgm:pt>
    <dgm:pt modelId="{1C3A5BA1-B98F-4D13-9F9B-366802C1D0B8}" type="pres">
      <dgm:prSet presAssocID="{4E970444-576C-4EFC-906E-5A739B21B300}" presName="FiveNodes_4" presStyleLbl="node1" presStyleIdx="3" presStyleCnt="5">
        <dgm:presLayoutVars>
          <dgm:bulletEnabled val="1"/>
        </dgm:presLayoutVars>
      </dgm:prSet>
      <dgm:spPr/>
    </dgm:pt>
    <dgm:pt modelId="{A517926E-22CE-467C-87DB-8BEFC98FF1F1}" type="pres">
      <dgm:prSet presAssocID="{4E970444-576C-4EFC-906E-5A739B21B300}" presName="FiveNodes_5" presStyleLbl="node1" presStyleIdx="4" presStyleCnt="5">
        <dgm:presLayoutVars>
          <dgm:bulletEnabled val="1"/>
        </dgm:presLayoutVars>
      </dgm:prSet>
      <dgm:spPr/>
    </dgm:pt>
    <dgm:pt modelId="{5F3991DB-82C4-4B13-B6FC-266ECC2F09E3}" type="pres">
      <dgm:prSet presAssocID="{4E970444-576C-4EFC-906E-5A739B21B300}" presName="FiveConn_1-2" presStyleLbl="fgAccFollowNode1" presStyleIdx="0" presStyleCnt="4">
        <dgm:presLayoutVars>
          <dgm:bulletEnabled val="1"/>
        </dgm:presLayoutVars>
      </dgm:prSet>
      <dgm:spPr/>
    </dgm:pt>
    <dgm:pt modelId="{40B66CAE-CF7B-408C-ADDC-433963DD25A2}" type="pres">
      <dgm:prSet presAssocID="{4E970444-576C-4EFC-906E-5A739B21B300}" presName="FiveConn_2-3" presStyleLbl="fgAccFollowNode1" presStyleIdx="1" presStyleCnt="4">
        <dgm:presLayoutVars>
          <dgm:bulletEnabled val="1"/>
        </dgm:presLayoutVars>
      </dgm:prSet>
      <dgm:spPr/>
    </dgm:pt>
    <dgm:pt modelId="{BB7E1305-4034-4AB7-A3AE-7AD6E478F7E4}" type="pres">
      <dgm:prSet presAssocID="{4E970444-576C-4EFC-906E-5A739B21B300}" presName="FiveConn_3-4" presStyleLbl="fgAccFollowNode1" presStyleIdx="2" presStyleCnt="4">
        <dgm:presLayoutVars>
          <dgm:bulletEnabled val="1"/>
        </dgm:presLayoutVars>
      </dgm:prSet>
      <dgm:spPr/>
    </dgm:pt>
    <dgm:pt modelId="{582A1980-B46A-41ED-8375-09ADF2EF89CA}" type="pres">
      <dgm:prSet presAssocID="{4E970444-576C-4EFC-906E-5A739B21B300}" presName="FiveConn_4-5" presStyleLbl="fgAccFollowNode1" presStyleIdx="3" presStyleCnt="4">
        <dgm:presLayoutVars>
          <dgm:bulletEnabled val="1"/>
        </dgm:presLayoutVars>
      </dgm:prSet>
      <dgm:spPr/>
    </dgm:pt>
    <dgm:pt modelId="{1C4F8E1F-8CAF-41D2-B57A-5FCECC4BDC0F}" type="pres">
      <dgm:prSet presAssocID="{4E970444-576C-4EFC-906E-5A739B21B300}" presName="FiveNodes_1_text" presStyleLbl="node1" presStyleIdx="4" presStyleCnt="5">
        <dgm:presLayoutVars>
          <dgm:bulletEnabled val="1"/>
        </dgm:presLayoutVars>
      </dgm:prSet>
      <dgm:spPr/>
    </dgm:pt>
    <dgm:pt modelId="{B7346553-C8D9-45A2-8936-BB2EFF64B001}" type="pres">
      <dgm:prSet presAssocID="{4E970444-576C-4EFC-906E-5A739B21B300}" presName="FiveNodes_2_text" presStyleLbl="node1" presStyleIdx="4" presStyleCnt="5">
        <dgm:presLayoutVars>
          <dgm:bulletEnabled val="1"/>
        </dgm:presLayoutVars>
      </dgm:prSet>
      <dgm:spPr/>
    </dgm:pt>
    <dgm:pt modelId="{12B7A4AD-0D4A-453A-8ECE-5FDC76169B9F}" type="pres">
      <dgm:prSet presAssocID="{4E970444-576C-4EFC-906E-5A739B21B300}" presName="FiveNodes_3_text" presStyleLbl="node1" presStyleIdx="4" presStyleCnt="5">
        <dgm:presLayoutVars>
          <dgm:bulletEnabled val="1"/>
        </dgm:presLayoutVars>
      </dgm:prSet>
      <dgm:spPr/>
    </dgm:pt>
    <dgm:pt modelId="{7271E861-ECB7-4B95-BCC4-ED92F27378A1}" type="pres">
      <dgm:prSet presAssocID="{4E970444-576C-4EFC-906E-5A739B21B300}" presName="FiveNodes_4_text" presStyleLbl="node1" presStyleIdx="4" presStyleCnt="5">
        <dgm:presLayoutVars>
          <dgm:bulletEnabled val="1"/>
        </dgm:presLayoutVars>
      </dgm:prSet>
      <dgm:spPr/>
    </dgm:pt>
    <dgm:pt modelId="{92EF2598-7CB2-4509-BCFA-0955CCF1B4C2}" type="pres">
      <dgm:prSet presAssocID="{4E970444-576C-4EFC-906E-5A739B21B300}" presName="FiveNodes_5_text" presStyleLbl="node1" presStyleIdx="4" presStyleCnt="5">
        <dgm:presLayoutVars>
          <dgm:bulletEnabled val="1"/>
        </dgm:presLayoutVars>
      </dgm:prSet>
      <dgm:spPr/>
    </dgm:pt>
  </dgm:ptLst>
  <dgm:cxnLst>
    <dgm:cxn modelId="{C0823C0D-83C7-4F53-BDFA-352F8C2F1569}" type="presOf" srcId="{B6368144-9A7E-463D-9EF3-E98307E5B58E}" destId="{BB7E1305-4034-4AB7-A3AE-7AD6E478F7E4}" srcOrd="0" destOrd="0" presId="urn:microsoft.com/office/officeart/2005/8/layout/vProcess5"/>
    <dgm:cxn modelId="{BC665817-A06A-4B8D-9659-69622D14F150}" srcId="{4E970444-576C-4EFC-906E-5A739B21B300}" destId="{8FB357D2-7C84-4BDC-BC66-8DA6B7355BF3}" srcOrd="4" destOrd="0" parTransId="{3B64ED74-13FE-41E8-A8B6-FF6E40E58C19}" sibTransId="{E2E8CA01-8CBB-4821-B49B-DA46FDBF2875}"/>
    <dgm:cxn modelId="{36150F2A-17A0-413C-A378-4D4F17B2F08D}" type="presOf" srcId="{642A95C1-11D9-40C1-BC42-0DD3CD1EB93B}" destId="{5F3991DB-82C4-4B13-B6FC-266ECC2F09E3}" srcOrd="0" destOrd="0" presId="urn:microsoft.com/office/officeart/2005/8/layout/vProcess5"/>
    <dgm:cxn modelId="{75F61F33-1194-47F1-AA13-B66F352A0CCC}" srcId="{4E970444-576C-4EFC-906E-5A739B21B300}" destId="{8123828D-5EF7-42CF-9211-7EB4E64A0AB5}" srcOrd="1" destOrd="0" parTransId="{A6C96AF3-AC19-4ABA-88D7-5CA7ECE5807E}" sibTransId="{E440FF8C-F4F1-4F83-B0FE-B719C4E4C3CD}"/>
    <dgm:cxn modelId="{B9517736-174A-41F1-96D4-E8EE14186E17}" type="presOf" srcId="{1ACE138F-FF6E-4B52-A0F3-9754AAC027B7}" destId="{1C4F8E1F-8CAF-41D2-B57A-5FCECC4BDC0F}" srcOrd="1" destOrd="0" presId="urn:microsoft.com/office/officeart/2005/8/layout/vProcess5"/>
    <dgm:cxn modelId="{B5D97C3C-EA88-4066-8613-1D39B1060EF5}" type="presOf" srcId="{8FB357D2-7C84-4BDC-BC66-8DA6B7355BF3}" destId="{92EF2598-7CB2-4509-BCFA-0955CCF1B4C2}" srcOrd="1" destOrd="0" presId="urn:microsoft.com/office/officeart/2005/8/layout/vProcess5"/>
    <dgm:cxn modelId="{FBA0BF3C-B0D3-47AE-95E2-62FC3F214023}" type="presOf" srcId="{E440FF8C-F4F1-4F83-B0FE-B719C4E4C3CD}" destId="{40B66CAE-CF7B-408C-ADDC-433963DD25A2}" srcOrd="0" destOrd="0" presId="urn:microsoft.com/office/officeart/2005/8/layout/vProcess5"/>
    <dgm:cxn modelId="{396B3842-1180-4AA6-85A7-400626A97612}" type="presOf" srcId="{4E970444-576C-4EFC-906E-5A739B21B300}" destId="{BEC9BA5D-7E78-4622-8ACC-54EE80830610}" srcOrd="0" destOrd="0" presId="urn:microsoft.com/office/officeart/2005/8/layout/vProcess5"/>
    <dgm:cxn modelId="{A4031068-681D-4EF3-97D4-5239E2464E13}" type="presOf" srcId="{8123828D-5EF7-42CF-9211-7EB4E64A0AB5}" destId="{8D6FE851-C133-4124-A115-B01BD1D6CE9D}" srcOrd="0" destOrd="0" presId="urn:microsoft.com/office/officeart/2005/8/layout/vProcess5"/>
    <dgm:cxn modelId="{869AC34E-0058-4D8D-9139-F3939AE0F684}" type="presOf" srcId="{8123828D-5EF7-42CF-9211-7EB4E64A0AB5}" destId="{B7346553-C8D9-45A2-8936-BB2EFF64B001}" srcOrd="1" destOrd="0" presId="urn:microsoft.com/office/officeart/2005/8/layout/vProcess5"/>
    <dgm:cxn modelId="{20EA9D81-A7A0-439B-8924-7EED7C0D810E}" type="presOf" srcId="{37CF5D4D-281B-43B6-886F-B6654512A418}" destId="{12B7A4AD-0D4A-453A-8ECE-5FDC76169B9F}" srcOrd="1" destOrd="0" presId="urn:microsoft.com/office/officeart/2005/8/layout/vProcess5"/>
    <dgm:cxn modelId="{EAE33A83-5565-46C5-9C13-E4FE179B4B07}" srcId="{4E970444-576C-4EFC-906E-5A739B21B300}" destId="{3D26028E-3A9B-4AB4-ABF9-6DC5FF7A92EC}" srcOrd="3" destOrd="0" parTransId="{538F7D88-AB21-455C-9B4B-66EC23EB4679}" sibTransId="{BBA0CB81-F1BE-49DF-8421-11F24276C393}"/>
    <dgm:cxn modelId="{F9B70C8C-F5E8-4830-9741-199B8EB6F688}" type="presOf" srcId="{8FB357D2-7C84-4BDC-BC66-8DA6B7355BF3}" destId="{A517926E-22CE-467C-87DB-8BEFC98FF1F1}" srcOrd="0" destOrd="0" presId="urn:microsoft.com/office/officeart/2005/8/layout/vProcess5"/>
    <dgm:cxn modelId="{DE6F66BD-62D7-49FC-8450-029A02F19562}" type="presOf" srcId="{3D26028E-3A9B-4AB4-ABF9-6DC5FF7A92EC}" destId="{7271E861-ECB7-4B95-BCC4-ED92F27378A1}" srcOrd="1" destOrd="0" presId="urn:microsoft.com/office/officeart/2005/8/layout/vProcess5"/>
    <dgm:cxn modelId="{0A5649BF-EB1A-4959-A904-07E25EF59256}" srcId="{4E970444-576C-4EFC-906E-5A739B21B300}" destId="{37CF5D4D-281B-43B6-886F-B6654512A418}" srcOrd="2" destOrd="0" parTransId="{3F7FEAF2-A687-46DD-BE14-2897BBB57364}" sibTransId="{B6368144-9A7E-463D-9EF3-E98307E5B58E}"/>
    <dgm:cxn modelId="{D06DD9C0-A848-4159-BFEE-E2E581EDD123}" type="presOf" srcId="{1ACE138F-FF6E-4B52-A0F3-9754AAC027B7}" destId="{E1D650AE-37D6-4FE2-9C17-B5C7654A193C}" srcOrd="0" destOrd="0" presId="urn:microsoft.com/office/officeart/2005/8/layout/vProcess5"/>
    <dgm:cxn modelId="{E3B6FCC5-8207-4C9E-9332-445CBC4FA4D9}" srcId="{4E970444-576C-4EFC-906E-5A739B21B300}" destId="{1ACE138F-FF6E-4B52-A0F3-9754AAC027B7}" srcOrd="0" destOrd="0" parTransId="{E553A8DD-FE36-4DA0-B374-C7C766FD6348}" sibTransId="{642A95C1-11D9-40C1-BC42-0DD3CD1EB93B}"/>
    <dgm:cxn modelId="{A20266C7-AB67-4F05-8254-C6F5C91146F9}" type="presOf" srcId="{37CF5D4D-281B-43B6-886F-B6654512A418}" destId="{AFAE8414-5DA5-4B67-A927-494D62F071E6}" srcOrd="0" destOrd="0" presId="urn:microsoft.com/office/officeart/2005/8/layout/vProcess5"/>
    <dgm:cxn modelId="{803343D3-3938-43F1-A1C3-1B354455BC9C}" type="presOf" srcId="{BBA0CB81-F1BE-49DF-8421-11F24276C393}" destId="{582A1980-B46A-41ED-8375-09ADF2EF89CA}" srcOrd="0" destOrd="0" presId="urn:microsoft.com/office/officeart/2005/8/layout/vProcess5"/>
    <dgm:cxn modelId="{F2982AE8-6F34-477B-80DB-F2D59597C80E}" type="presOf" srcId="{3D26028E-3A9B-4AB4-ABF9-6DC5FF7A92EC}" destId="{1C3A5BA1-B98F-4D13-9F9B-366802C1D0B8}" srcOrd="0" destOrd="0" presId="urn:microsoft.com/office/officeart/2005/8/layout/vProcess5"/>
    <dgm:cxn modelId="{43BDB077-5680-4173-9AB8-28F1096D214C}" type="presParOf" srcId="{BEC9BA5D-7E78-4622-8ACC-54EE80830610}" destId="{89BC0C02-5DF0-4456-88F1-B92F7386C730}" srcOrd="0" destOrd="0" presId="urn:microsoft.com/office/officeart/2005/8/layout/vProcess5"/>
    <dgm:cxn modelId="{B4A28C99-EB07-468B-BA34-737B0C95FB78}" type="presParOf" srcId="{BEC9BA5D-7E78-4622-8ACC-54EE80830610}" destId="{E1D650AE-37D6-4FE2-9C17-B5C7654A193C}" srcOrd="1" destOrd="0" presId="urn:microsoft.com/office/officeart/2005/8/layout/vProcess5"/>
    <dgm:cxn modelId="{28C07E3C-89DF-4F88-B71A-0251547F5E10}" type="presParOf" srcId="{BEC9BA5D-7E78-4622-8ACC-54EE80830610}" destId="{8D6FE851-C133-4124-A115-B01BD1D6CE9D}" srcOrd="2" destOrd="0" presId="urn:microsoft.com/office/officeart/2005/8/layout/vProcess5"/>
    <dgm:cxn modelId="{02357F6D-87D1-423A-9071-F5AC974D8D25}" type="presParOf" srcId="{BEC9BA5D-7E78-4622-8ACC-54EE80830610}" destId="{AFAE8414-5DA5-4B67-A927-494D62F071E6}" srcOrd="3" destOrd="0" presId="urn:microsoft.com/office/officeart/2005/8/layout/vProcess5"/>
    <dgm:cxn modelId="{4EDCDE27-D933-4A5E-B8B3-DC68552D0C91}" type="presParOf" srcId="{BEC9BA5D-7E78-4622-8ACC-54EE80830610}" destId="{1C3A5BA1-B98F-4D13-9F9B-366802C1D0B8}" srcOrd="4" destOrd="0" presId="urn:microsoft.com/office/officeart/2005/8/layout/vProcess5"/>
    <dgm:cxn modelId="{64D3C36C-1809-402F-9735-47BBC6D5ECF0}" type="presParOf" srcId="{BEC9BA5D-7E78-4622-8ACC-54EE80830610}" destId="{A517926E-22CE-467C-87DB-8BEFC98FF1F1}" srcOrd="5" destOrd="0" presId="urn:microsoft.com/office/officeart/2005/8/layout/vProcess5"/>
    <dgm:cxn modelId="{1E467951-B7B6-44FD-9EC2-119791A80F5A}" type="presParOf" srcId="{BEC9BA5D-7E78-4622-8ACC-54EE80830610}" destId="{5F3991DB-82C4-4B13-B6FC-266ECC2F09E3}" srcOrd="6" destOrd="0" presId="urn:microsoft.com/office/officeart/2005/8/layout/vProcess5"/>
    <dgm:cxn modelId="{683291BF-E71D-4CAB-B171-7EB5C34DBB73}" type="presParOf" srcId="{BEC9BA5D-7E78-4622-8ACC-54EE80830610}" destId="{40B66CAE-CF7B-408C-ADDC-433963DD25A2}" srcOrd="7" destOrd="0" presId="urn:microsoft.com/office/officeart/2005/8/layout/vProcess5"/>
    <dgm:cxn modelId="{44C5D195-5E82-427C-8791-91F85DA84294}" type="presParOf" srcId="{BEC9BA5D-7E78-4622-8ACC-54EE80830610}" destId="{BB7E1305-4034-4AB7-A3AE-7AD6E478F7E4}" srcOrd="8" destOrd="0" presId="urn:microsoft.com/office/officeart/2005/8/layout/vProcess5"/>
    <dgm:cxn modelId="{EAFD8A75-B925-426C-8E9C-B88684715407}" type="presParOf" srcId="{BEC9BA5D-7E78-4622-8ACC-54EE80830610}" destId="{582A1980-B46A-41ED-8375-09ADF2EF89CA}" srcOrd="9" destOrd="0" presId="urn:microsoft.com/office/officeart/2005/8/layout/vProcess5"/>
    <dgm:cxn modelId="{A7E43258-922C-4FC9-BE08-2CEF35D8DF7F}" type="presParOf" srcId="{BEC9BA5D-7E78-4622-8ACC-54EE80830610}" destId="{1C4F8E1F-8CAF-41D2-B57A-5FCECC4BDC0F}" srcOrd="10" destOrd="0" presId="urn:microsoft.com/office/officeart/2005/8/layout/vProcess5"/>
    <dgm:cxn modelId="{3B226089-E0CB-4D0A-8EEF-A4E63825C2D9}" type="presParOf" srcId="{BEC9BA5D-7E78-4622-8ACC-54EE80830610}" destId="{B7346553-C8D9-45A2-8936-BB2EFF64B001}" srcOrd="11" destOrd="0" presId="urn:microsoft.com/office/officeart/2005/8/layout/vProcess5"/>
    <dgm:cxn modelId="{04351EBD-3936-4D4B-BC7D-6AA6B3015B7A}" type="presParOf" srcId="{BEC9BA5D-7E78-4622-8ACC-54EE80830610}" destId="{12B7A4AD-0D4A-453A-8ECE-5FDC76169B9F}" srcOrd="12" destOrd="0" presId="urn:microsoft.com/office/officeart/2005/8/layout/vProcess5"/>
    <dgm:cxn modelId="{0170984B-47D2-41ED-809A-801E7B227824}" type="presParOf" srcId="{BEC9BA5D-7E78-4622-8ACC-54EE80830610}" destId="{7271E861-ECB7-4B95-BCC4-ED92F27378A1}" srcOrd="13" destOrd="0" presId="urn:microsoft.com/office/officeart/2005/8/layout/vProcess5"/>
    <dgm:cxn modelId="{857D076E-134A-45B3-B3C0-15E7478C34B5}" type="presParOf" srcId="{BEC9BA5D-7E78-4622-8ACC-54EE80830610}" destId="{92EF2598-7CB2-4509-BCFA-0955CCF1B4C2}"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1DF414-8510-4638-A0D0-2B6B09343C11}">
      <dsp:nvSpPr>
        <dsp:cNvPr id="0" name=""/>
        <dsp:cNvSpPr/>
      </dsp:nvSpPr>
      <dsp:spPr>
        <a:xfrm>
          <a:off x="108989" y="187235"/>
          <a:ext cx="1282575" cy="128257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77D8DF-DBD1-40A7-8219-F61418C5E343}">
      <dsp:nvSpPr>
        <dsp:cNvPr id="0" name=""/>
        <dsp:cNvSpPr/>
      </dsp:nvSpPr>
      <dsp:spPr>
        <a:xfrm>
          <a:off x="378329" y="456576"/>
          <a:ext cx="743893" cy="7438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8D4155-87F4-4A9C-ACDA-E3AF301B8DFA}">
      <dsp:nvSpPr>
        <dsp:cNvPr id="0" name=""/>
        <dsp:cNvSpPr/>
      </dsp:nvSpPr>
      <dsp:spPr>
        <a:xfrm>
          <a:off x="1666401" y="187235"/>
          <a:ext cx="3023212" cy="1282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There are an average of 150,000 flights a day, including commercial planes, small planes, private jets, and helicopters.</a:t>
          </a:r>
        </a:p>
      </dsp:txBody>
      <dsp:txXfrm>
        <a:off x="1666401" y="187235"/>
        <a:ext cx="3023212" cy="1282575"/>
      </dsp:txXfrm>
    </dsp:sp>
    <dsp:sp modelId="{5A13BBD3-BCB9-4974-A28C-7A8E2D254174}">
      <dsp:nvSpPr>
        <dsp:cNvPr id="0" name=""/>
        <dsp:cNvSpPr/>
      </dsp:nvSpPr>
      <dsp:spPr>
        <a:xfrm>
          <a:off x="5216385" y="187235"/>
          <a:ext cx="1282575" cy="128257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9890BB-7A4B-4204-A210-44E287E4372F}">
      <dsp:nvSpPr>
        <dsp:cNvPr id="0" name=""/>
        <dsp:cNvSpPr/>
      </dsp:nvSpPr>
      <dsp:spPr>
        <a:xfrm>
          <a:off x="5485726" y="456576"/>
          <a:ext cx="743893" cy="7438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AA9D7F-2BA1-4B2D-A969-60B68C851ED3}">
      <dsp:nvSpPr>
        <dsp:cNvPr id="0" name=""/>
        <dsp:cNvSpPr/>
      </dsp:nvSpPr>
      <dsp:spPr>
        <a:xfrm>
          <a:off x="6773798" y="187235"/>
          <a:ext cx="3023212" cy="1282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Since 2020, all civil aircrafts have been required to broadcast a signal, called ADS-B, during every second of flight.</a:t>
          </a:r>
        </a:p>
      </dsp:txBody>
      <dsp:txXfrm>
        <a:off x="6773798" y="187235"/>
        <a:ext cx="3023212" cy="1282575"/>
      </dsp:txXfrm>
    </dsp:sp>
    <dsp:sp modelId="{6BEACDB7-53DA-4337-B535-E6F650DDE370}">
      <dsp:nvSpPr>
        <dsp:cNvPr id="0" name=""/>
        <dsp:cNvSpPr/>
      </dsp:nvSpPr>
      <dsp:spPr>
        <a:xfrm>
          <a:off x="108989" y="2071901"/>
          <a:ext cx="1282575" cy="128257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72595C-59D9-4CFA-A56A-9F81129BC1AA}">
      <dsp:nvSpPr>
        <dsp:cNvPr id="0" name=""/>
        <dsp:cNvSpPr/>
      </dsp:nvSpPr>
      <dsp:spPr>
        <a:xfrm>
          <a:off x="378329" y="2341242"/>
          <a:ext cx="743893" cy="743893"/>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AB32F0-1CAB-4F43-B98B-E460BFDEFFBA}">
      <dsp:nvSpPr>
        <dsp:cNvPr id="0" name=""/>
        <dsp:cNvSpPr/>
      </dsp:nvSpPr>
      <dsp:spPr>
        <a:xfrm>
          <a:off x="1666401" y="2071901"/>
          <a:ext cx="3023212" cy="1282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This signal contains all pertinent identification and flight information, which is continuously monitored by ground stations.</a:t>
          </a:r>
        </a:p>
      </dsp:txBody>
      <dsp:txXfrm>
        <a:off x="1666401" y="2071901"/>
        <a:ext cx="3023212" cy="1282575"/>
      </dsp:txXfrm>
    </dsp:sp>
    <dsp:sp modelId="{67F866D9-2D6C-498F-97AF-86D91CFD2DE9}">
      <dsp:nvSpPr>
        <dsp:cNvPr id="0" name=""/>
        <dsp:cNvSpPr/>
      </dsp:nvSpPr>
      <dsp:spPr>
        <a:xfrm>
          <a:off x="5216385" y="2071901"/>
          <a:ext cx="1282575" cy="128257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D13540-9E96-4749-A563-AD03CB04F9E6}">
      <dsp:nvSpPr>
        <dsp:cNvPr id="0" name=""/>
        <dsp:cNvSpPr/>
      </dsp:nvSpPr>
      <dsp:spPr>
        <a:xfrm>
          <a:off x="5485726" y="2341242"/>
          <a:ext cx="743893" cy="743893"/>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62D9B6-2EE5-45A3-A6BA-E5D40881AFE3}">
      <dsp:nvSpPr>
        <dsp:cNvPr id="0" name=""/>
        <dsp:cNvSpPr/>
      </dsp:nvSpPr>
      <dsp:spPr>
        <a:xfrm>
          <a:off x="6773798" y="2071901"/>
          <a:ext cx="3023212" cy="1282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The goal of this project is the analysis and delivery of accurate, real-time information through ADS-B Out.</a:t>
          </a:r>
        </a:p>
      </dsp:txBody>
      <dsp:txXfrm>
        <a:off x="6773798" y="2071901"/>
        <a:ext cx="3023212" cy="12825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D650AE-37D6-4FE2-9C17-B5C7654A193C}">
      <dsp:nvSpPr>
        <dsp:cNvPr id="0" name=""/>
        <dsp:cNvSpPr/>
      </dsp:nvSpPr>
      <dsp:spPr>
        <a:xfrm>
          <a:off x="0" y="0"/>
          <a:ext cx="7627619" cy="645273"/>
        </a:xfrm>
        <a:prstGeom prst="roundRect">
          <a:avLst>
            <a:gd name="adj" fmla="val 10000"/>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Grabs ADS-B Data through the API </a:t>
          </a:r>
        </a:p>
      </dsp:txBody>
      <dsp:txXfrm>
        <a:off x="18899" y="18899"/>
        <a:ext cx="6855823" cy="607475"/>
      </dsp:txXfrm>
    </dsp:sp>
    <dsp:sp modelId="{8D6FE851-C133-4124-A115-B01BD1D6CE9D}">
      <dsp:nvSpPr>
        <dsp:cNvPr id="0" name=""/>
        <dsp:cNvSpPr/>
      </dsp:nvSpPr>
      <dsp:spPr>
        <a:xfrm>
          <a:off x="569594" y="734894"/>
          <a:ext cx="7627619" cy="645273"/>
        </a:xfrm>
        <a:prstGeom prst="roundRect">
          <a:avLst>
            <a:gd name="adj" fmla="val 10000"/>
          </a:avLst>
        </a:prstGeom>
        <a:gradFill rotWithShape="0">
          <a:gsLst>
            <a:gs pos="0">
              <a:schemeClr val="accent2">
                <a:hueOff val="1197020"/>
                <a:satOff val="-3638"/>
                <a:lumOff val="-49"/>
                <a:alphaOff val="0"/>
                <a:tint val="94000"/>
                <a:satMod val="105000"/>
                <a:lumMod val="102000"/>
              </a:schemeClr>
            </a:gs>
            <a:gs pos="100000">
              <a:schemeClr val="accent2">
                <a:hueOff val="1197020"/>
                <a:satOff val="-3638"/>
                <a:lumOff val="-49"/>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Data sent to Python to process data </a:t>
          </a:r>
        </a:p>
      </dsp:txBody>
      <dsp:txXfrm>
        <a:off x="588493" y="753793"/>
        <a:ext cx="6600798" cy="607475"/>
      </dsp:txXfrm>
    </dsp:sp>
    <dsp:sp modelId="{AFAE8414-5DA5-4B67-A927-494D62F071E6}">
      <dsp:nvSpPr>
        <dsp:cNvPr id="0" name=""/>
        <dsp:cNvSpPr/>
      </dsp:nvSpPr>
      <dsp:spPr>
        <a:xfrm>
          <a:off x="1139189" y="1469788"/>
          <a:ext cx="7627619" cy="645273"/>
        </a:xfrm>
        <a:prstGeom prst="roundRect">
          <a:avLst>
            <a:gd name="adj" fmla="val 10000"/>
          </a:avLst>
        </a:prstGeom>
        <a:gradFill rotWithShape="0">
          <a:gsLst>
            <a:gs pos="0">
              <a:schemeClr val="accent2">
                <a:hueOff val="2394041"/>
                <a:satOff val="-7276"/>
                <a:lumOff val="-98"/>
                <a:alphaOff val="0"/>
                <a:tint val="94000"/>
                <a:satMod val="105000"/>
                <a:lumMod val="102000"/>
              </a:schemeClr>
            </a:gs>
            <a:gs pos="100000">
              <a:schemeClr val="accent2">
                <a:hueOff val="2394041"/>
                <a:satOff val="-7276"/>
                <a:lumOff val="-98"/>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Uploads data to big query</a:t>
          </a:r>
        </a:p>
      </dsp:txBody>
      <dsp:txXfrm>
        <a:off x="1158088" y="1488687"/>
        <a:ext cx="6600798" cy="607475"/>
      </dsp:txXfrm>
    </dsp:sp>
    <dsp:sp modelId="{1C3A5BA1-B98F-4D13-9F9B-366802C1D0B8}">
      <dsp:nvSpPr>
        <dsp:cNvPr id="0" name=""/>
        <dsp:cNvSpPr/>
      </dsp:nvSpPr>
      <dsp:spPr>
        <a:xfrm>
          <a:off x="1708784" y="2204682"/>
          <a:ext cx="7627619" cy="645273"/>
        </a:xfrm>
        <a:prstGeom prst="roundRect">
          <a:avLst>
            <a:gd name="adj" fmla="val 10000"/>
          </a:avLst>
        </a:prstGeom>
        <a:gradFill rotWithShape="0">
          <a:gsLst>
            <a:gs pos="0">
              <a:schemeClr val="accent2">
                <a:hueOff val="3591061"/>
                <a:satOff val="-10913"/>
                <a:lumOff val="-147"/>
                <a:alphaOff val="0"/>
                <a:tint val="94000"/>
                <a:satMod val="105000"/>
                <a:lumMod val="102000"/>
              </a:schemeClr>
            </a:gs>
            <a:gs pos="100000">
              <a:schemeClr val="accent2">
                <a:hueOff val="3591061"/>
                <a:satOff val="-10913"/>
                <a:lumOff val="-147"/>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Appends</a:t>
          </a:r>
          <a:r>
            <a:rPr lang="en-US" sz="3000" i="0" kern="1200"/>
            <a:t> new uploads so no </a:t>
          </a:r>
          <a:r>
            <a:rPr lang="en-US" sz="3000" kern="1200"/>
            <a:t>duplicates</a:t>
          </a:r>
        </a:p>
      </dsp:txBody>
      <dsp:txXfrm>
        <a:off x="1727683" y="2223581"/>
        <a:ext cx="6600798" cy="607475"/>
      </dsp:txXfrm>
    </dsp:sp>
    <dsp:sp modelId="{A517926E-22CE-467C-87DB-8BEFC98FF1F1}">
      <dsp:nvSpPr>
        <dsp:cNvPr id="0" name=""/>
        <dsp:cNvSpPr/>
      </dsp:nvSpPr>
      <dsp:spPr>
        <a:xfrm>
          <a:off x="2278379" y="2939577"/>
          <a:ext cx="7627619" cy="645273"/>
        </a:xfrm>
        <a:prstGeom prst="roundRect">
          <a:avLst>
            <a:gd name="adj" fmla="val 10000"/>
          </a:avLst>
        </a:prstGeom>
        <a:gradFill rotWithShape="0">
          <a:gsLst>
            <a:gs pos="0">
              <a:schemeClr val="accent2">
                <a:hueOff val="4788082"/>
                <a:satOff val="-14551"/>
                <a:lumOff val="-196"/>
                <a:alphaOff val="0"/>
                <a:tint val="94000"/>
                <a:satMod val="105000"/>
                <a:lumMod val="102000"/>
              </a:schemeClr>
            </a:gs>
            <a:gs pos="100000">
              <a:schemeClr val="accent2">
                <a:hueOff val="4788082"/>
                <a:satOff val="-14551"/>
                <a:lumOff val="-196"/>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i="1" kern="1200"/>
            <a:t>JSON</a:t>
          </a:r>
          <a:r>
            <a:rPr lang="en-US" sz="3000" kern="1200"/>
            <a:t> code connects to the website</a:t>
          </a:r>
        </a:p>
      </dsp:txBody>
      <dsp:txXfrm>
        <a:off x="2297278" y="2958476"/>
        <a:ext cx="6600798" cy="607475"/>
      </dsp:txXfrm>
    </dsp:sp>
    <dsp:sp modelId="{5F3991DB-82C4-4B13-B6FC-266ECC2F09E3}">
      <dsp:nvSpPr>
        <dsp:cNvPr id="0" name=""/>
        <dsp:cNvSpPr/>
      </dsp:nvSpPr>
      <dsp:spPr>
        <a:xfrm>
          <a:off x="7208191" y="471407"/>
          <a:ext cx="419427" cy="419427"/>
        </a:xfrm>
        <a:prstGeom prst="downArrow">
          <a:avLst>
            <a:gd name="adj1" fmla="val 55000"/>
            <a:gd name="adj2" fmla="val 45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01</a:t>
          </a:r>
        </a:p>
      </dsp:txBody>
      <dsp:txXfrm>
        <a:off x="7302562" y="471407"/>
        <a:ext cx="230685" cy="315619"/>
      </dsp:txXfrm>
    </dsp:sp>
    <dsp:sp modelId="{40B66CAE-CF7B-408C-ADDC-433963DD25A2}">
      <dsp:nvSpPr>
        <dsp:cNvPr id="0" name=""/>
        <dsp:cNvSpPr/>
      </dsp:nvSpPr>
      <dsp:spPr>
        <a:xfrm>
          <a:off x="7777786" y="1206302"/>
          <a:ext cx="419427" cy="419427"/>
        </a:xfrm>
        <a:prstGeom prst="downArrow">
          <a:avLst>
            <a:gd name="adj1" fmla="val 55000"/>
            <a:gd name="adj2" fmla="val 45000"/>
          </a:avLst>
        </a:prstGeom>
        <a:solidFill>
          <a:schemeClr val="accent2">
            <a:tint val="40000"/>
            <a:alpha val="90000"/>
            <a:hueOff val="1380638"/>
            <a:satOff val="-4887"/>
            <a:lumOff val="-213"/>
            <a:alphaOff val="0"/>
          </a:schemeClr>
        </a:solidFill>
        <a:ln w="9525" cap="flat" cmpd="sng" algn="ctr">
          <a:solidFill>
            <a:schemeClr val="accent2">
              <a:tint val="40000"/>
              <a:alpha val="90000"/>
              <a:hueOff val="1380638"/>
              <a:satOff val="-4887"/>
              <a:lumOff val="-21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02</a:t>
          </a:r>
        </a:p>
      </dsp:txBody>
      <dsp:txXfrm>
        <a:off x="7872157" y="1206302"/>
        <a:ext cx="230685" cy="315619"/>
      </dsp:txXfrm>
    </dsp:sp>
    <dsp:sp modelId="{BB7E1305-4034-4AB7-A3AE-7AD6E478F7E4}">
      <dsp:nvSpPr>
        <dsp:cNvPr id="0" name=""/>
        <dsp:cNvSpPr/>
      </dsp:nvSpPr>
      <dsp:spPr>
        <a:xfrm>
          <a:off x="8347381" y="1930441"/>
          <a:ext cx="419427" cy="419427"/>
        </a:xfrm>
        <a:prstGeom prst="downArrow">
          <a:avLst>
            <a:gd name="adj1" fmla="val 55000"/>
            <a:gd name="adj2" fmla="val 45000"/>
          </a:avLst>
        </a:prstGeom>
        <a:solidFill>
          <a:schemeClr val="accent2">
            <a:tint val="40000"/>
            <a:alpha val="90000"/>
            <a:hueOff val="2761277"/>
            <a:satOff val="-9774"/>
            <a:lumOff val="-425"/>
            <a:alphaOff val="0"/>
          </a:schemeClr>
        </a:solidFill>
        <a:ln w="9525" cap="flat" cmpd="sng" algn="ctr">
          <a:solidFill>
            <a:schemeClr val="accent2">
              <a:tint val="40000"/>
              <a:alpha val="90000"/>
              <a:hueOff val="2761277"/>
              <a:satOff val="-9774"/>
              <a:lumOff val="-42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03</a:t>
          </a:r>
        </a:p>
      </dsp:txBody>
      <dsp:txXfrm>
        <a:off x="8441752" y="1930441"/>
        <a:ext cx="230685" cy="315619"/>
      </dsp:txXfrm>
    </dsp:sp>
    <dsp:sp modelId="{582A1980-B46A-41ED-8375-09ADF2EF89CA}">
      <dsp:nvSpPr>
        <dsp:cNvPr id="0" name=""/>
        <dsp:cNvSpPr/>
      </dsp:nvSpPr>
      <dsp:spPr>
        <a:xfrm>
          <a:off x="8916976" y="2672505"/>
          <a:ext cx="419427" cy="419427"/>
        </a:xfrm>
        <a:prstGeom prst="downArrow">
          <a:avLst>
            <a:gd name="adj1" fmla="val 55000"/>
            <a:gd name="adj2" fmla="val 45000"/>
          </a:avLst>
        </a:prstGeom>
        <a:solidFill>
          <a:schemeClr val="accent2">
            <a:tint val="40000"/>
            <a:alpha val="90000"/>
            <a:hueOff val="4141915"/>
            <a:satOff val="-14661"/>
            <a:lumOff val="-638"/>
            <a:alphaOff val="0"/>
          </a:schemeClr>
        </a:solidFill>
        <a:ln w="9525" cap="flat" cmpd="sng" algn="ctr">
          <a:solidFill>
            <a:schemeClr val="accent2">
              <a:tint val="40000"/>
              <a:alpha val="90000"/>
              <a:hueOff val="4141915"/>
              <a:satOff val="-14661"/>
              <a:lumOff val="-63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04</a:t>
          </a:r>
        </a:p>
      </dsp:txBody>
      <dsp:txXfrm>
        <a:off x="9011347" y="2672505"/>
        <a:ext cx="230685" cy="31561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326951E3-958F-4611-B170-D081BA0250F9}" type="datetimeFigureOut">
              <a:rPr lang="en-US" smtClean="0"/>
              <a:t>4/11/2022</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829338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6951E3-958F-4611-B170-D081BA0250F9}" type="datetimeFigureOut">
              <a:rPr lang="en-US" smtClean="0"/>
              <a:pPr/>
              <a:t>4/11/2022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871EFB-7B9E-4E86-A89E-697E8EBB06F2}" type="slidenum">
              <a:rPr lang="en-US" smtClean="0"/>
              <a:pPr/>
              <a:t>‹#›</a:t>
            </a:fld>
            <a:endParaRPr lang="en-US"/>
          </a:p>
        </p:txBody>
      </p:sp>
    </p:spTree>
    <p:extLst>
      <p:ext uri="{BB962C8B-B14F-4D97-AF65-F5344CB8AC3E}">
        <p14:creationId xmlns:p14="http://schemas.microsoft.com/office/powerpoint/2010/main" val="46115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6951E3-958F-4611-B170-D081BA0250F9}" type="datetimeFigureOut">
              <a:rPr lang="en-US" smtClean="0"/>
              <a:pPr/>
              <a:t>4/11/2022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871EFB-7B9E-4E86-A89E-697E8EBB06F2}" type="slidenum">
              <a:rPr lang="en-US" smtClean="0"/>
              <a:pPr/>
              <a:t>‹#›</a:t>
            </a:fld>
            <a:endParaRPr lang="en-US"/>
          </a:p>
        </p:txBody>
      </p:sp>
    </p:spTree>
    <p:extLst>
      <p:ext uri="{BB962C8B-B14F-4D97-AF65-F5344CB8AC3E}">
        <p14:creationId xmlns:p14="http://schemas.microsoft.com/office/powerpoint/2010/main" val="24587666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6951E3-958F-4611-B170-D081BA0250F9}" type="datetimeFigureOut">
              <a:rPr lang="en-US" smtClean="0"/>
              <a:pPr/>
              <a:t>4/11/2022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871EFB-7B9E-4E86-A89E-697E8EBB06F2}" type="slidenum">
              <a:rPr lang="en-US" smtClean="0"/>
              <a:pPr/>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31385888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6951E3-958F-4611-B170-D081BA0250F9}" type="datetimeFigureOut">
              <a:rPr lang="en-US" smtClean="0"/>
              <a:pPr/>
              <a:t>4/11/2022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871EFB-7B9E-4E86-A89E-697E8EBB06F2}" type="slidenum">
              <a:rPr lang="en-US" smtClean="0"/>
              <a:pPr/>
              <a:t>‹#›</a:t>
            </a:fld>
            <a:endParaRPr lang="en-US"/>
          </a:p>
        </p:txBody>
      </p:sp>
    </p:spTree>
    <p:extLst>
      <p:ext uri="{BB962C8B-B14F-4D97-AF65-F5344CB8AC3E}">
        <p14:creationId xmlns:p14="http://schemas.microsoft.com/office/powerpoint/2010/main" val="18534768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26951E3-958F-4611-B170-D081BA0250F9}" type="datetimeFigureOut">
              <a:rPr lang="en-US" smtClean="0"/>
              <a:pPr/>
              <a:t>4/11/2022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871EFB-7B9E-4E86-A89E-697E8EBB06F2}" type="slidenum">
              <a:rPr lang="en-US" smtClean="0"/>
              <a:pPr/>
              <a:t>‹#›</a:t>
            </a:fld>
            <a:endParaRPr lang="en-US"/>
          </a:p>
        </p:txBody>
      </p:sp>
    </p:spTree>
    <p:extLst>
      <p:ext uri="{BB962C8B-B14F-4D97-AF65-F5344CB8AC3E}">
        <p14:creationId xmlns:p14="http://schemas.microsoft.com/office/powerpoint/2010/main" val="8976242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26951E3-958F-4611-B170-D081BA0250F9}" type="datetimeFigureOut">
              <a:rPr lang="en-US" smtClean="0"/>
              <a:pPr/>
              <a:t>4/11/2022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871EFB-7B9E-4E86-A89E-697E8EBB06F2}" type="slidenum">
              <a:rPr lang="en-US" smtClean="0"/>
              <a:pPr/>
              <a:t>‹#›</a:t>
            </a:fld>
            <a:endParaRPr lang="en-US"/>
          </a:p>
        </p:txBody>
      </p:sp>
    </p:spTree>
    <p:extLst>
      <p:ext uri="{BB962C8B-B14F-4D97-AF65-F5344CB8AC3E}">
        <p14:creationId xmlns:p14="http://schemas.microsoft.com/office/powerpoint/2010/main" val="39717146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6951E3-958F-4611-B170-D081BA0250F9}" type="datetimeFigureOut">
              <a:rPr lang="en-US" smtClean="0"/>
              <a:t>4/11/2022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40483881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6951E3-958F-4611-B170-D081BA0250F9}" type="datetimeFigureOut">
              <a:rPr lang="en-US" smtClean="0"/>
              <a:t>4/11/2022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250318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6951E3-958F-4611-B170-D081BA0250F9}" type="datetimeFigureOut">
              <a:rPr lang="en-US" smtClean="0"/>
              <a:t>4/11/2022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941984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6951E3-958F-4611-B170-D081BA0250F9}" type="datetimeFigureOut">
              <a:rPr lang="en-US" smtClean="0"/>
              <a:t>4/11/2022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11472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26951E3-958F-4611-B170-D081BA0250F9}" type="datetimeFigureOut">
              <a:rPr lang="en-US" smtClean="0"/>
              <a:t>4/11/2022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2092554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26951E3-958F-4611-B170-D081BA0250F9}" type="datetimeFigureOut">
              <a:rPr lang="en-US" smtClean="0"/>
              <a:t>4/11/2022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800890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26951E3-958F-4611-B170-D081BA0250F9}" type="datetimeFigureOut">
              <a:rPr lang="en-US" smtClean="0"/>
              <a:t>4/11/2022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740063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6951E3-958F-4611-B170-D081BA0250F9}" type="datetimeFigureOut">
              <a:rPr lang="en-US" smtClean="0"/>
              <a:t>4/11/2022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4187841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6951E3-958F-4611-B170-D081BA0250F9}" type="datetimeFigureOut">
              <a:rPr lang="en-US" smtClean="0"/>
              <a:t>4/11/2022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5755750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6951E3-958F-4611-B170-D081BA0250F9}" type="datetimeFigureOut">
              <a:rPr lang="en-US" smtClean="0"/>
              <a:t>4/11/2022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4558522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26951E3-958F-4611-B170-D081BA0250F9}" type="datetimeFigureOut">
              <a:rPr lang="en-US" smtClean="0"/>
              <a:pPr/>
              <a:t>4/11/2022</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7871EFB-7B9E-4E86-A89E-697E8EBB06F2}" type="slidenum">
              <a:rPr lang="en-US" smtClean="0"/>
              <a:pPr/>
              <a:t>‹#›</a:t>
            </a:fld>
            <a:endParaRPr lang="en-US"/>
          </a:p>
        </p:txBody>
      </p:sp>
    </p:spTree>
    <p:extLst>
      <p:ext uri="{BB962C8B-B14F-4D97-AF65-F5344CB8AC3E}">
        <p14:creationId xmlns:p14="http://schemas.microsoft.com/office/powerpoint/2010/main" val="3858654093"/>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8.xml"/><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1A_4CC9F44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15_C17B1C0B.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diagramLayout" Target="../diagrams/layout1.xml"/><Relationship Id="rId7" Type="http://schemas.openxmlformats.org/officeDocument/2006/relationships/image" Target="../media/image8.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11.svg"/><Relationship Id="rId4" Type="http://schemas.openxmlformats.org/officeDocument/2006/relationships/diagramQuickStyle" Target="../diagrams/quickStyle1.xml"/><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microsoft.com/office/2018/10/relationships/comments" Target="../comments/modernComment_11B_67B2A37C.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1C_DBD781EE.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hyperlink" Target="https://ntnuopen.ntnu.no/ntnu-xmlui/bitstream/handle/11250/2619031/no.ntnu:inspera:2540220.pdf?sequence=1" TargetMode="External"/><Relationship Id="rId3" Type="http://schemas.openxmlformats.org/officeDocument/2006/relationships/hyperlink" Target="https://nasstatus.faa.gov/" TargetMode="External"/><Relationship Id="rId7" Type="http://schemas.openxmlformats.org/officeDocument/2006/relationships/hyperlink" Target="https://iopscience.iop.org/article/10.1088/1742-6596/1863/1/012020/pdf" TargetMode="External"/><Relationship Id="rId2" Type="http://schemas.openxmlformats.org/officeDocument/2006/relationships/hyperlink" Target="https://www.faa.gov/air_traffic/by_the_numbers/&#160;" TargetMode="External"/><Relationship Id="rId1" Type="http://schemas.openxmlformats.org/officeDocument/2006/relationships/slideLayout" Target="../slideLayouts/slideLayout2.xml"/><Relationship Id="rId6" Type="http://schemas.openxmlformats.org/officeDocument/2006/relationships/hyperlink" Target="https://opensky-network.org/" TargetMode="External"/><Relationship Id="rId5" Type="http://schemas.openxmlformats.org/officeDocument/2006/relationships/hyperlink" Target="https://www.faa.gov/air_traffic/flight_info/aeronav/atiec/media/Presentations/Day%201%20PM%20009%20Melissa%20Matthews%20SCDS.pdf" TargetMode="External"/><Relationship Id="rId10" Type="http://schemas.openxmlformats.org/officeDocument/2006/relationships/hyperlink" Target="https://iopscience.iop.org/article/10.1088/1757-899X/306/1/012078/pdf" TargetMode="External"/><Relationship Id="rId4" Type="http://schemas.openxmlformats.org/officeDocument/2006/relationships/hyperlink" Target="https://www.faa.gov/nextgen/this_is_nextgen/" TargetMode="External"/><Relationship Id="rId9" Type="http://schemas.openxmlformats.org/officeDocument/2006/relationships/hyperlink" Target="https://onlinelibrary.wiley.com/doi/pdf/10.1002/spe.2666"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opensky-network.org" TargetMode="External"/><Relationship Id="rId2" Type="http://schemas.openxmlformats.org/officeDocument/2006/relationships/hyperlink" Target="https://www.faa.gov/nextgen/programs/adsb/faq/#g1"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8.xml"/><Relationship Id="rId5" Type="http://schemas.openxmlformats.org/officeDocument/2006/relationships/image" Target="../media/image20.jpeg"/><Relationship Id="rId4" Type="http://schemas.openxmlformats.org/officeDocument/2006/relationships/hyperlink" Target="https://opensky-network.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6B94AF-BD89-4DF3-A9C4-157740FB94F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a:stretch/>
        </p:blipFill>
        <p:spPr>
          <a:xfrm>
            <a:off x="20" y="10"/>
            <a:ext cx="12191979" cy="6857989"/>
          </a:xfrm>
          <a:prstGeom prst="rect">
            <a:avLst/>
          </a:prstGeom>
        </p:spPr>
      </p:pic>
      <p:sp>
        <p:nvSpPr>
          <p:cNvPr id="2" name="Title 1"/>
          <p:cNvSpPr>
            <a:spLocks noGrp="1"/>
          </p:cNvSpPr>
          <p:nvPr>
            <p:ph type="ctrTitle"/>
          </p:nvPr>
        </p:nvSpPr>
        <p:spPr>
          <a:xfrm>
            <a:off x="858748" y="1161232"/>
            <a:ext cx="6702386" cy="2485479"/>
          </a:xfrm>
        </p:spPr>
        <p:txBody>
          <a:bodyPr anchor="b">
            <a:normAutofit/>
          </a:bodyPr>
          <a:lstStyle/>
          <a:p>
            <a:pPr>
              <a:lnSpc>
                <a:spcPct val="90000"/>
              </a:lnSpc>
            </a:pPr>
            <a:r>
              <a:rPr lang="en-US" sz="4100">
                <a:solidFill>
                  <a:srgbClr val="FFFFFF"/>
                </a:solidFill>
              </a:rPr>
              <a:t>Cloud Based Web Application for</a:t>
            </a:r>
            <a:br>
              <a:rPr lang="en-US"/>
            </a:br>
            <a:r>
              <a:rPr lang="en-US" sz="4100">
                <a:solidFill>
                  <a:srgbClr val="FFFFFF"/>
                </a:solidFill>
              </a:rPr>
              <a:t>Real-Time Flight Information</a:t>
            </a:r>
          </a:p>
        </p:txBody>
      </p:sp>
      <p:sp>
        <p:nvSpPr>
          <p:cNvPr id="3" name="Subtitle 2"/>
          <p:cNvSpPr>
            <a:spLocks noGrp="1"/>
          </p:cNvSpPr>
          <p:nvPr>
            <p:ph type="subTitle" idx="1"/>
          </p:nvPr>
        </p:nvSpPr>
        <p:spPr>
          <a:xfrm>
            <a:off x="1051764" y="4485241"/>
            <a:ext cx="3694048" cy="1351595"/>
          </a:xfrm>
        </p:spPr>
        <p:txBody>
          <a:bodyPr anchor="b">
            <a:normAutofit fontScale="55000" lnSpcReduction="20000"/>
          </a:bodyPr>
          <a:lstStyle/>
          <a:p>
            <a:r>
              <a:rPr lang="en-US">
                <a:ea typeface="+mn-lt"/>
                <a:cs typeface="+mn-lt"/>
              </a:rPr>
              <a:t>GROUP 4</a:t>
            </a:r>
          </a:p>
          <a:p>
            <a:r>
              <a:rPr lang="en-US">
                <a:ea typeface="+mn-lt"/>
                <a:cs typeface="+mn-lt"/>
              </a:rPr>
              <a:t>KRYSH RENDRAN</a:t>
            </a:r>
            <a:br>
              <a:rPr lang="en-US">
                <a:ea typeface="+mn-lt"/>
                <a:cs typeface="+mn-lt"/>
              </a:rPr>
            </a:br>
            <a:r>
              <a:rPr lang="en-US">
                <a:ea typeface="+mn-lt"/>
                <a:cs typeface="+mn-lt"/>
              </a:rPr>
              <a:t>LAUREN MEYER</a:t>
            </a:r>
            <a:br>
              <a:rPr lang="en-US">
                <a:ea typeface="+mn-lt"/>
                <a:cs typeface="+mn-lt"/>
              </a:rPr>
            </a:br>
            <a:r>
              <a:rPr lang="en-US">
                <a:ea typeface="+mn-lt"/>
                <a:cs typeface="+mn-lt"/>
              </a:rPr>
              <a:t>MICHAEL FORNITO </a:t>
            </a:r>
            <a:br>
              <a:rPr lang="en-US">
                <a:ea typeface="+mn-lt"/>
                <a:cs typeface="+mn-lt"/>
              </a:rPr>
            </a:br>
            <a:r>
              <a:rPr lang="en-US">
                <a:ea typeface="+mn-lt"/>
                <a:cs typeface="+mn-lt"/>
              </a:rPr>
              <a:t>JUNGWON ZANG</a:t>
            </a:r>
            <a:br>
              <a:rPr lang="en-US">
                <a:ea typeface="+mn-lt"/>
                <a:cs typeface="+mn-lt"/>
              </a:rPr>
            </a:br>
            <a:r>
              <a:rPr lang="en-US">
                <a:ea typeface="+mn-lt"/>
                <a:cs typeface="+mn-lt"/>
              </a:rPr>
              <a:t>THOMAS FEILLO</a:t>
            </a:r>
            <a:endParaRPr lang="en-US"/>
          </a:p>
        </p:txBody>
      </p:sp>
      <p:sp>
        <p:nvSpPr>
          <p:cNvPr id="5" name="TextBox 4">
            <a:extLst>
              <a:ext uri="{FF2B5EF4-FFF2-40B4-BE49-F238E27FC236}">
                <a16:creationId xmlns:a16="http://schemas.microsoft.com/office/drawing/2014/main" id="{70CBA6CB-CE98-482B-BEE0-1B40093C4412}"/>
              </a:ext>
            </a:extLst>
          </p:cNvPr>
          <p:cNvSpPr txBox="1"/>
          <p:nvPr/>
        </p:nvSpPr>
        <p:spPr>
          <a:xfrm>
            <a:off x="859971" y="5753594"/>
            <a:ext cx="394062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GROUP 4</a:t>
            </a:r>
          </a:p>
          <a:p>
            <a:r>
              <a:rPr lang="en-US"/>
              <a:t>Jungwon Zang, Krysh Rajendran, Lauren Meyer, Mike </a:t>
            </a:r>
            <a:r>
              <a:rPr lang="en-US" err="1"/>
              <a:t>Fornito</a:t>
            </a:r>
            <a:r>
              <a:rPr lang="en-US"/>
              <a:t>, Thomas </a:t>
            </a:r>
            <a:r>
              <a:rPr lang="en-US" err="1"/>
              <a:t>Fiello</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55" name="Picture 2">
            <a:extLst>
              <a:ext uri="{FF2B5EF4-FFF2-40B4-BE49-F238E27FC236}">
                <a16:creationId xmlns:a16="http://schemas.microsoft.com/office/drawing/2014/main" id="{519FA62B-A2C9-49F5-8C45-9D5CDCD72B4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6="http://schemas.microsoft.com/office/drawing/2014/main" xmlns:a14="http://schemas.microsoft.com/office/drawing/2010/main" xmlns:p14="http://schemas.microsoft.com/office/powerpoint/2010/main" xmlns="">
                <a:solidFill>
                  <a:srgbClr val="FFFFFF"/>
                </a:solidFill>
              </a14:hiddenFill>
            </a:ext>
          </a:extLst>
        </p:spPr>
      </p:pic>
      <p:grpSp>
        <p:nvGrpSpPr>
          <p:cNvPr id="57" name="Group 14">
            <a:extLst>
              <a:ext uri="{FF2B5EF4-FFF2-40B4-BE49-F238E27FC236}">
                <a16:creationId xmlns:a16="http://schemas.microsoft.com/office/drawing/2014/main" id="{A24E966C-35F3-4DB1-8C23-4BC252E4E4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16" name="Group 15">
              <a:extLst>
                <a:ext uri="{FF2B5EF4-FFF2-40B4-BE49-F238E27FC236}">
                  <a16:creationId xmlns:a16="http://schemas.microsoft.com/office/drawing/2014/main" id="{C24ADCBC-2A94-4F6E-BC8D-278612B7ACF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pFill/>
          </p:grpSpPr>
          <p:sp>
            <p:nvSpPr>
              <p:cNvPr id="28" name="Rectangle 5">
                <a:extLst>
                  <a:ext uri="{FF2B5EF4-FFF2-40B4-BE49-F238E27FC236}">
                    <a16:creationId xmlns:a16="http://schemas.microsoft.com/office/drawing/2014/main" id="{38F45A3E-0BAF-4E7A-AD24-51B345041D5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59" name="Freeform 6">
                <a:extLst>
                  <a:ext uri="{FF2B5EF4-FFF2-40B4-BE49-F238E27FC236}">
                    <a16:creationId xmlns:a16="http://schemas.microsoft.com/office/drawing/2014/main" id="{5340FE26-BABB-409C-A32A-B3D10BD235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63" name="Freeform 7">
                <a:extLst>
                  <a:ext uri="{FF2B5EF4-FFF2-40B4-BE49-F238E27FC236}">
                    <a16:creationId xmlns:a16="http://schemas.microsoft.com/office/drawing/2014/main" id="{A9468B59-1984-42C3-88A4-942CF6EF75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67" name="Freeform 8">
                <a:extLst>
                  <a:ext uri="{FF2B5EF4-FFF2-40B4-BE49-F238E27FC236}">
                    <a16:creationId xmlns:a16="http://schemas.microsoft.com/office/drawing/2014/main" id="{F6B5E914-0078-49CC-AD42-C97DC361CD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2" name="Freeform 9">
                <a:extLst>
                  <a:ext uri="{FF2B5EF4-FFF2-40B4-BE49-F238E27FC236}">
                    <a16:creationId xmlns:a16="http://schemas.microsoft.com/office/drawing/2014/main" id="{D18B3F5A-0978-48AE-9360-8ABC8CEABB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68" name="Freeform 10">
                <a:extLst>
                  <a:ext uri="{FF2B5EF4-FFF2-40B4-BE49-F238E27FC236}">
                    <a16:creationId xmlns:a16="http://schemas.microsoft.com/office/drawing/2014/main" id="{27E73F9B-CBFF-473A-9B41-8964B831E9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69" name="Freeform 11">
                <a:extLst>
                  <a:ext uri="{FF2B5EF4-FFF2-40B4-BE49-F238E27FC236}">
                    <a16:creationId xmlns:a16="http://schemas.microsoft.com/office/drawing/2014/main" id="{558218B5-0904-4C19-8935-1A64432BC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70" name="Freeform 12">
                <a:extLst>
                  <a:ext uri="{FF2B5EF4-FFF2-40B4-BE49-F238E27FC236}">
                    <a16:creationId xmlns:a16="http://schemas.microsoft.com/office/drawing/2014/main" id="{DBCBCB59-A700-4032-AB43-CB06687996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6" name="Freeform 13">
                <a:extLst>
                  <a:ext uri="{FF2B5EF4-FFF2-40B4-BE49-F238E27FC236}">
                    <a16:creationId xmlns:a16="http://schemas.microsoft.com/office/drawing/2014/main" id="{861A9C11-1685-4F09-B995-D5ECAD153F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71" name="Freeform 14">
                <a:extLst>
                  <a:ext uri="{FF2B5EF4-FFF2-40B4-BE49-F238E27FC236}">
                    <a16:creationId xmlns:a16="http://schemas.microsoft.com/office/drawing/2014/main" id="{57CCC420-3BF0-4A3E-A4FB-41537B064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72" name="Freeform 15">
                <a:extLst>
                  <a:ext uri="{FF2B5EF4-FFF2-40B4-BE49-F238E27FC236}">
                    <a16:creationId xmlns:a16="http://schemas.microsoft.com/office/drawing/2014/main" id="{1DEFC6D1-15DA-4DDC-8FD1-B7630B8D60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73" name="Line 16">
                <a:extLst>
                  <a:ext uri="{FF2B5EF4-FFF2-40B4-BE49-F238E27FC236}">
                    <a16:creationId xmlns:a16="http://schemas.microsoft.com/office/drawing/2014/main" id="{0C6F2EE9-81FE-4B46-9513-6EC7D930124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0" name="Freeform 17">
                <a:extLst>
                  <a:ext uri="{FF2B5EF4-FFF2-40B4-BE49-F238E27FC236}">
                    <a16:creationId xmlns:a16="http://schemas.microsoft.com/office/drawing/2014/main" id="{26DF77E9-F68C-4FE0-864E-A4A4DE3616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74" name="Freeform 18">
                <a:extLst>
                  <a:ext uri="{FF2B5EF4-FFF2-40B4-BE49-F238E27FC236}">
                    <a16:creationId xmlns:a16="http://schemas.microsoft.com/office/drawing/2014/main" id="{9D3495ED-B588-4755-B8BB-18D33E4AC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75" name="Freeform 19">
                <a:extLst>
                  <a:ext uri="{FF2B5EF4-FFF2-40B4-BE49-F238E27FC236}">
                    <a16:creationId xmlns:a16="http://schemas.microsoft.com/office/drawing/2014/main" id="{E76105FE-305A-42A7-B2DD-388B99FAB8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76" name="Freeform 20">
                <a:extLst>
                  <a:ext uri="{FF2B5EF4-FFF2-40B4-BE49-F238E27FC236}">
                    <a16:creationId xmlns:a16="http://schemas.microsoft.com/office/drawing/2014/main" id="{F1883F6E-6FAE-49E2-AE28-02B88BEBF6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44" name="Rectangle 21">
                <a:extLst>
                  <a:ext uri="{FF2B5EF4-FFF2-40B4-BE49-F238E27FC236}">
                    <a16:creationId xmlns:a16="http://schemas.microsoft.com/office/drawing/2014/main" id="{8C8A198F-A0AA-455F-ACD5-8587457BDD5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77" name="Freeform 22">
                <a:extLst>
                  <a:ext uri="{FF2B5EF4-FFF2-40B4-BE49-F238E27FC236}">
                    <a16:creationId xmlns:a16="http://schemas.microsoft.com/office/drawing/2014/main" id="{E57E155C-0F05-498E-B0E3-33AE15B7E8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78" name="Freeform 23">
                <a:extLst>
                  <a:ext uri="{FF2B5EF4-FFF2-40B4-BE49-F238E27FC236}">
                    <a16:creationId xmlns:a16="http://schemas.microsoft.com/office/drawing/2014/main" id="{3D7FB1D7-F9DB-443D-A2D4-40C46F6975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79" name="Freeform 24">
                <a:extLst>
                  <a:ext uri="{FF2B5EF4-FFF2-40B4-BE49-F238E27FC236}">
                    <a16:creationId xmlns:a16="http://schemas.microsoft.com/office/drawing/2014/main" id="{9EF7FB08-B52A-4C0D-BF32-AC6D91AE99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80" name="Freeform 25">
                <a:extLst>
                  <a:ext uri="{FF2B5EF4-FFF2-40B4-BE49-F238E27FC236}">
                    <a16:creationId xmlns:a16="http://schemas.microsoft.com/office/drawing/2014/main" id="{2A27D708-7911-4EAB-8A9D-E608726B57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81" name="Freeform 26">
                <a:extLst>
                  <a:ext uri="{FF2B5EF4-FFF2-40B4-BE49-F238E27FC236}">
                    <a16:creationId xmlns:a16="http://schemas.microsoft.com/office/drawing/2014/main" id="{40A3E3AC-335B-4EAB-A5D4-E72C8434A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82" name="Freeform 27">
                <a:extLst>
                  <a:ext uri="{FF2B5EF4-FFF2-40B4-BE49-F238E27FC236}">
                    <a16:creationId xmlns:a16="http://schemas.microsoft.com/office/drawing/2014/main" id="{FC4E923E-7CEC-4950-8C12-F40EAE7A3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51" name="Freeform 28">
                <a:extLst>
                  <a:ext uri="{FF2B5EF4-FFF2-40B4-BE49-F238E27FC236}">
                    <a16:creationId xmlns:a16="http://schemas.microsoft.com/office/drawing/2014/main" id="{23A92FB5-3211-4195-8FFA-A8F49F6777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83" name="Freeform 29">
                <a:extLst>
                  <a:ext uri="{FF2B5EF4-FFF2-40B4-BE49-F238E27FC236}">
                    <a16:creationId xmlns:a16="http://schemas.microsoft.com/office/drawing/2014/main" id="{BB88442A-84E1-4264-BD24-B14020F21E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53" name="Freeform 30">
                <a:extLst>
                  <a:ext uri="{FF2B5EF4-FFF2-40B4-BE49-F238E27FC236}">
                    <a16:creationId xmlns:a16="http://schemas.microsoft.com/office/drawing/2014/main" id="{B47AD665-0844-40BF-AE62-BA493929C5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84" name="Freeform 31">
                <a:extLst>
                  <a:ext uri="{FF2B5EF4-FFF2-40B4-BE49-F238E27FC236}">
                    <a16:creationId xmlns:a16="http://schemas.microsoft.com/office/drawing/2014/main" id="{01D8E540-292C-4867-BD21-43910262E9F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grpSp>
        <p:grpSp>
          <p:nvGrpSpPr>
            <p:cNvPr id="85" name="Group 16">
              <a:extLst>
                <a:ext uri="{FF2B5EF4-FFF2-40B4-BE49-F238E27FC236}">
                  <a16:creationId xmlns:a16="http://schemas.microsoft.com/office/drawing/2014/main" id="{A00C8F50-D632-4BE8-B5BF-8AEAE2D1326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pFill/>
          </p:grpSpPr>
          <p:sp>
            <p:nvSpPr>
              <p:cNvPr id="18" name="Freeform 32">
                <a:extLst>
                  <a:ext uri="{FF2B5EF4-FFF2-40B4-BE49-F238E27FC236}">
                    <a16:creationId xmlns:a16="http://schemas.microsoft.com/office/drawing/2014/main" id="{7870CC07-8D37-4F4D-A73B-9762FFAB17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86" name="Freeform 33">
                <a:extLst>
                  <a:ext uri="{FF2B5EF4-FFF2-40B4-BE49-F238E27FC236}">
                    <a16:creationId xmlns:a16="http://schemas.microsoft.com/office/drawing/2014/main" id="{06B84BAB-C27B-4804-9496-FDDA7FF6F2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0" name="Freeform 34">
                <a:extLst>
                  <a:ext uri="{FF2B5EF4-FFF2-40B4-BE49-F238E27FC236}">
                    <a16:creationId xmlns:a16="http://schemas.microsoft.com/office/drawing/2014/main" id="{45E90447-AF32-4C90-8940-D5EBE9F64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87" name="Freeform 35">
                <a:extLst>
                  <a:ext uri="{FF2B5EF4-FFF2-40B4-BE49-F238E27FC236}">
                    <a16:creationId xmlns:a16="http://schemas.microsoft.com/office/drawing/2014/main" id="{DFD35AB5-2871-471E-87D3-C3C024C31E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2" name="Freeform 36">
                <a:extLst>
                  <a:ext uri="{FF2B5EF4-FFF2-40B4-BE49-F238E27FC236}">
                    <a16:creationId xmlns:a16="http://schemas.microsoft.com/office/drawing/2014/main" id="{60EED77B-C4CD-44DE-B7AA-472CBEE6EC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88" name="Freeform 37">
                <a:extLst>
                  <a:ext uri="{FF2B5EF4-FFF2-40B4-BE49-F238E27FC236}">
                    <a16:creationId xmlns:a16="http://schemas.microsoft.com/office/drawing/2014/main" id="{68122908-2E24-4971-A70E-29CFE953E5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4" name="Freeform 38">
                <a:extLst>
                  <a:ext uri="{FF2B5EF4-FFF2-40B4-BE49-F238E27FC236}">
                    <a16:creationId xmlns:a16="http://schemas.microsoft.com/office/drawing/2014/main" id="{43930918-848F-4F70-8C42-426DCCB4D4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89" name="Freeform 39">
                <a:extLst>
                  <a:ext uri="{FF2B5EF4-FFF2-40B4-BE49-F238E27FC236}">
                    <a16:creationId xmlns:a16="http://schemas.microsoft.com/office/drawing/2014/main" id="{7C2C1A0B-06A1-4F89-9A58-66CAB57F1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90" name="Freeform 40">
                <a:extLst>
                  <a:ext uri="{FF2B5EF4-FFF2-40B4-BE49-F238E27FC236}">
                    <a16:creationId xmlns:a16="http://schemas.microsoft.com/office/drawing/2014/main" id="{F26FAEF0-6EA1-41B4-AC1D-0BC56E43EF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91" name="Rectangle 41">
                <a:extLst>
                  <a:ext uri="{FF2B5EF4-FFF2-40B4-BE49-F238E27FC236}">
                    <a16:creationId xmlns:a16="http://schemas.microsoft.com/office/drawing/2014/main" id="{563F085C-A9C1-47AB-9656-468B79DE5A2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grpSp>
      </p:grpSp>
      <p:sp>
        <p:nvSpPr>
          <p:cNvPr id="2" name="Title 1">
            <a:extLst>
              <a:ext uri="{FF2B5EF4-FFF2-40B4-BE49-F238E27FC236}">
                <a16:creationId xmlns:a16="http://schemas.microsoft.com/office/drawing/2014/main" id="{0A7DFFB5-7C4B-4799-AD9B-3F8FEA45715E}"/>
              </a:ext>
            </a:extLst>
          </p:cNvPr>
          <p:cNvSpPr>
            <a:spLocks noGrp="1"/>
          </p:cNvSpPr>
          <p:nvPr>
            <p:ph type="title"/>
          </p:nvPr>
        </p:nvSpPr>
        <p:spPr>
          <a:xfrm>
            <a:off x="1141412" y="618518"/>
            <a:ext cx="5894387" cy="1478570"/>
          </a:xfrm>
        </p:spPr>
        <p:txBody>
          <a:bodyPr vert="horz" lIns="91440" tIns="45720" rIns="91440" bIns="45720" rtlCol="0" anchor="b">
            <a:normAutofit/>
          </a:bodyPr>
          <a:lstStyle/>
          <a:p>
            <a:r>
              <a:rPr lang="en-US"/>
              <a:t>The Data to the Database</a:t>
            </a:r>
          </a:p>
        </p:txBody>
      </p:sp>
      <p:sp>
        <p:nvSpPr>
          <p:cNvPr id="8" name="Text Placeholder 7">
            <a:extLst>
              <a:ext uri="{FF2B5EF4-FFF2-40B4-BE49-F238E27FC236}">
                <a16:creationId xmlns:a16="http://schemas.microsoft.com/office/drawing/2014/main" id="{3F7C7751-2770-4F10-BD2B-F642447A50AD}"/>
              </a:ext>
            </a:extLst>
          </p:cNvPr>
          <p:cNvSpPr>
            <a:spLocks noGrp="1"/>
          </p:cNvSpPr>
          <p:nvPr>
            <p:ph type="body" sz="half" idx="4294967295"/>
          </p:nvPr>
        </p:nvSpPr>
        <p:spPr>
          <a:xfrm>
            <a:off x="1141412" y="2249487"/>
            <a:ext cx="5894388" cy="3541714"/>
          </a:xfrm>
        </p:spPr>
        <p:txBody>
          <a:bodyPr vert="horz" lIns="91440" tIns="45720" rIns="91440" bIns="45720" rtlCol="0" anchor="t">
            <a:normAutofit/>
          </a:bodyPr>
          <a:lstStyle/>
          <a:p>
            <a:pPr marL="0">
              <a:lnSpc>
                <a:spcPct val="110000"/>
              </a:lnSpc>
            </a:pPr>
            <a:r>
              <a:rPr lang="en-US" sz="1500"/>
              <a:t>The API will populate our MySQL database with updates from the Daytona Beach International airport (KDAB). </a:t>
            </a:r>
          </a:p>
          <a:p>
            <a:pPr marL="0">
              <a:lnSpc>
                <a:spcPct val="110000"/>
              </a:lnSpc>
            </a:pPr>
            <a:r>
              <a:rPr lang="en-US" sz="1500"/>
              <a:t>Including:</a:t>
            </a:r>
          </a:p>
          <a:p>
            <a:pPr marL="617220" lvl="1">
              <a:lnSpc>
                <a:spcPct val="110000"/>
              </a:lnSpc>
            </a:pPr>
            <a:r>
              <a:rPr lang="en-US" sz="1500" i="0"/>
              <a:t>Flight Number</a:t>
            </a:r>
          </a:p>
          <a:p>
            <a:pPr marL="617220" lvl="1">
              <a:lnSpc>
                <a:spcPct val="110000"/>
              </a:lnSpc>
            </a:pPr>
            <a:r>
              <a:rPr lang="en-US" sz="1500" i="0"/>
              <a:t>Airline Name</a:t>
            </a:r>
          </a:p>
          <a:p>
            <a:pPr marL="617220" lvl="1">
              <a:lnSpc>
                <a:spcPct val="110000"/>
              </a:lnSpc>
            </a:pPr>
            <a:r>
              <a:rPr lang="en-US" sz="1500" i="0"/>
              <a:t>Flight Status</a:t>
            </a:r>
          </a:p>
          <a:p>
            <a:pPr marL="617220" lvl="1">
              <a:lnSpc>
                <a:spcPct val="110000"/>
              </a:lnSpc>
            </a:pPr>
            <a:r>
              <a:rPr lang="en-US" sz="1500" i="0"/>
              <a:t>Departure and Arrival Times</a:t>
            </a:r>
          </a:p>
          <a:p>
            <a:pPr marL="617220" lvl="1">
              <a:lnSpc>
                <a:spcPct val="110000"/>
              </a:lnSpc>
            </a:pPr>
            <a:r>
              <a:rPr lang="en-US" sz="1500"/>
              <a:t>Abnormalities in take-off or landing</a:t>
            </a:r>
            <a:endParaRPr lang="en-US"/>
          </a:p>
        </p:txBody>
      </p:sp>
      <p:pic>
        <p:nvPicPr>
          <p:cNvPr id="7" name="Picture 7" descr="Map&#10;&#10;Description automatically generated">
            <a:extLst>
              <a:ext uri="{FF2B5EF4-FFF2-40B4-BE49-F238E27FC236}">
                <a16:creationId xmlns:a16="http://schemas.microsoft.com/office/drawing/2014/main" id="{861AF8F8-E1DE-4C42-A3D4-A438B4B18103}"/>
              </a:ext>
            </a:extLst>
          </p:cNvPr>
          <p:cNvPicPr>
            <a:picLocks noChangeAspect="1"/>
          </p:cNvPicPr>
          <p:nvPr/>
        </p:nvPicPr>
        <p:blipFill rotWithShape="1">
          <a:blip r:embed="rId4"/>
          <a:srcRect l="38480" r="28968" b="-1"/>
          <a:stretch/>
        </p:blipFill>
        <p:spPr>
          <a:xfrm>
            <a:off x="7619998" y="780235"/>
            <a:ext cx="3425199" cy="4840332"/>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1349124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09302-50DF-441E-BE1B-03DDB677A864}"/>
              </a:ext>
            </a:extLst>
          </p:cNvPr>
          <p:cNvSpPr>
            <a:spLocks noGrp="1"/>
          </p:cNvSpPr>
          <p:nvPr>
            <p:ph type="title"/>
          </p:nvPr>
        </p:nvSpPr>
        <p:spPr>
          <a:xfrm>
            <a:off x="1141413" y="618518"/>
            <a:ext cx="9905998" cy="1478570"/>
          </a:xfrm>
        </p:spPr>
        <p:txBody>
          <a:bodyPr>
            <a:normAutofit/>
          </a:bodyPr>
          <a:lstStyle/>
          <a:p>
            <a:pPr algn="ctr"/>
            <a:r>
              <a:rPr lang="en-US"/>
              <a:t>Google’s BigQuery</a:t>
            </a:r>
          </a:p>
        </p:txBody>
      </p:sp>
      <p:sp>
        <p:nvSpPr>
          <p:cNvPr id="3" name="Content Placeholder 2">
            <a:extLst>
              <a:ext uri="{FF2B5EF4-FFF2-40B4-BE49-F238E27FC236}">
                <a16:creationId xmlns:a16="http://schemas.microsoft.com/office/drawing/2014/main" id="{0FEE2892-7F18-434B-A706-7EB676F4C651}"/>
              </a:ext>
            </a:extLst>
          </p:cNvPr>
          <p:cNvSpPr>
            <a:spLocks noGrp="1"/>
          </p:cNvSpPr>
          <p:nvPr>
            <p:ph idx="1"/>
          </p:nvPr>
        </p:nvSpPr>
        <p:spPr>
          <a:xfrm>
            <a:off x="899281" y="1978870"/>
            <a:ext cx="5428483" cy="4082947"/>
          </a:xfrm>
        </p:spPr>
        <p:txBody>
          <a:bodyPr anchor="ctr">
            <a:normAutofit/>
          </a:bodyPr>
          <a:lstStyle/>
          <a:p>
            <a:pPr marL="0" indent="0">
              <a:lnSpc>
                <a:spcPct val="110000"/>
              </a:lnSpc>
              <a:buNone/>
            </a:pPr>
            <a:r>
              <a:rPr lang="en-US" sz="1500"/>
              <a:t>Cloud-based alternative to local SQL databases</a:t>
            </a:r>
          </a:p>
          <a:p>
            <a:pPr marL="0" indent="0">
              <a:lnSpc>
                <a:spcPct val="110000"/>
              </a:lnSpc>
              <a:buNone/>
            </a:pPr>
            <a:r>
              <a:rPr lang="en-US" sz="1500"/>
              <a:t>Benefits:</a:t>
            </a:r>
          </a:p>
          <a:p>
            <a:pPr marL="617220" lvl="2" indent="-342900">
              <a:lnSpc>
                <a:spcPct val="110000"/>
              </a:lnSpc>
              <a:buAutoNum type="arabicPeriod"/>
            </a:pPr>
            <a:r>
              <a:rPr lang="en-US" sz="1500"/>
              <a:t>Built-in services cut down on management/maintenance</a:t>
            </a:r>
          </a:p>
          <a:p>
            <a:pPr marL="617220" lvl="2" indent="-342900">
              <a:lnSpc>
                <a:spcPct val="110000"/>
              </a:lnSpc>
              <a:buAutoNum type="arabicPeriod"/>
            </a:pPr>
            <a:r>
              <a:rPr lang="en-US" sz="1500"/>
              <a:t>Designed to integrate with other Google Cloud Services</a:t>
            </a:r>
          </a:p>
          <a:p>
            <a:pPr marL="617220" lvl="2" indent="-342900">
              <a:lnSpc>
                <a:spcPct val="110000"/>
              </a:lnSpc>
              <a:buAutoNum type="arabicPeriod"/>
            </a:pPr>
            <a:r>
              <a:rPr lang="en-US" sz="1500"/>
              <a:t>Supports most popular DBM software</a:t>
            </a:r>
          </a:p>
          <a:p>
            <a:pPr marL="617220" lvl="2" indent="-342900">
              <a:lnSpc>
                <a:spcPct val="110000"/>
              </a:lnSpc>
              <a:buAutoNum type="arabicPeriod"/>
            </a:pPr>
            <a:r>
              <a:rPr lang="en-US" sz="1500"/>
              <a:t>Scalable speed and storage size</a:t>
            </a:r>
          </a:p>
          <a:p>
            <a:pPr marL="0" indent="0">
              <a:lnSpc>
                <a:spcPct val="110000"/>
              </a:lnSpc>
              <a:buNone/>
            </a:pPr>
            <a:r>
              <a:rPr lang="en-US" sz="1500"/>
              <a:t>Cons:</a:t>
            </a:r>
          </a:p>
          <a:p>
            <a:pPr marL="617220" lvl="2" indent="-342900">
              <a:lnSpc>
                <a:spcPct val="110000"/>
              </a:lnSpc>
              <a:buAutoNum type="arabicPeriod"/>
            </a:pPr>
            <a:r>
              <a:rPr lang="en-US" sz="1500"/>
              <a:t>Expensive</a:t>
            </a:r>
          </a:p>
          <a:p>
            <a:pPr marL="617220" lvl="2" indent="-342900">
              <a:lnSpc>
                <a:spcPct val="110000"/>
              </a:lnSpc>
              <a:buAutoNum type="arabicPeriod"/>
            </a:pPr>
            <a:r>
              <a:rPr lang="en-US" sz="1500"/>
              <a:t>A lack of experience with cloud architecture</a:t>
            </a:r>
          </a:p>
        </p:txBody>
      </p:sp>
      <p:pic>
        <p:nvPicPr>
          <p:cNvPr id="5" name="그림 5">
            <a:extLst>
              <a:ext uri="{FF2B5EF4-FFF2-40B4-BE49-F238E27FC236}">
                <a16:creationId xmlns:a16="http://schemas.microsoft.com/office/drawing/2014/main" id="{088A35F3-BD4B-0B43-D78F-1F8956A9CE6B}"/>
              </a:ext>
            </a:extLst>
          </p:cNvPr>
          <p:cNvPicPr>
            <a:picLocks noChangeAspect="1"/>
          </p:cNvPicPr>
          <p:nvPr/>
        </p:nvPicPr>
        <p:blipFill>
          <a:blip r:embed="rId3"/>
          <a:stretch>
            <a:fillRect/>
          </a:stretch>
        </p:blipFill>
        <p:spPr>
          <a:xfrm>
            <a:off x="6248400" y="2137552"/>
            <a:ext cx="5045412" cy="3766428"/>
          </a:xfrm>
          <a:prstGeom prst="rect">
            <a:avLst/>
          </a:prstGeom>
        </p:spPr>
      </p:pic>
    </p:spTree>
    <p:extLst>
      <p:ext uri="{BB962C8B-B14F-4D97-AF65-F5344CB8AC3E}">
        <p14:creationId xmlns:p14="http://schemas.microsoft.com/office/powerpoint/2010/main" val="390855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40000"/>
              </a:schemeClr>
            </a:gs>
            <a:gs pos="100000">
              <a:schemeClr val="bg2">
                <a:shade val="92000"/>
                <a:hueMod val="104000"/>
                <a:satMod val="140000"/>
                <a:lumMod val="48000"/>
              </a:schemeClr>
            </a:gs>
          </a:gsLst>
          <a:lin ang="5040000" scaled="0"/>
        </a:gradFill>
        <a:effectLst/>
      </p:bgPr>
    </p:bg>
    <p:spTree>
      <p:nvGrpSpPr>
        <p:cNvPr id="1" name=""/>
        <p:cNvGrpSpPr/>
        <p:nvPr/>
      </p:nvGrpSpPr>
      <p:grpSpPr>
        <a:xfrm>
          <a:off x="0" y="0"/>
          <a:ext cx="0" cy="0"/>
          <a:chOff x="0" y="0"/>
          <a:chExt cx="0" cy="0"/>
        </a:xfrm>
      </p:grpSpPr>
      <p:sp useBgFill="1">
        <p:nvSpPr>
          <p:cNvPr id="91" name="Rectangle 89">
            <a:extLst>
              <a:ext uri="{FF2B5EF4-FFF2-40B4-BE49-F238E27FC236}">
                <a16:creationId xmlns:a16="http://schemas.microsoft.com/office/drawing/2014/main" id="{DD276684-B387-4740-B467-9F85F45A3C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8F989B-F8D0-46F9-9DDC-A33122D75159}"/>
              </a:ext>
            </a:extLst>
          </p:cNvPr>
          <p:cNvSpPr>
            <a:spLocks noGrp="1"/>
          </p:cNvSpPr>
          <p:nvPr>
            <p:ph type="title"/>
          </p:nvPr>
        </p:nvSpPr>
        <p:spPr>
          <a:xfrm>
            <a:off x="1141413" y="618518"/>
            <a:ext cx="9905998" cy="1478570"/>
          </a:xfrm>
        </p:spPr>
        <p:txBody>
          <a:bodyPr>
            <a:normAutofit/>
          </a:bodyPr>
          <a:lstStyle/>
          <a:p>
            <a:r>
              <a:rPr lang="en-US"/>
              <a:t>The Process</a:t>
            </a:r>
          </a:p>
        </p:txBody>
      </p:sp>
      <p:graphicFrame>
        <p:nvGraphicFramePr>
          <p:cNvPr id="83" name="Content Placeholder 2">
            <a:extLst>
              <a:ext uri="{FF2B5EF4-FFF2-40B4-BE49-F238E27FC236}">
                <a16:creationId xmlns:a16="http://schemas.microsoft.com/office/drawing/2014/main" id="{0EC1786C-E82A-41EA-B1DA-8C7904EDF9FD}"/>
              </a:ext>
            </a:extLst>
          </p:cNvPr>
          <p:cNvGraphicFramePr>
            <a:graphicFrameLocks noGrp="1"/>
          </p:cNvGraphicFramePr>
          <p:nvPr>
            <p:ph idx="1"/>
            <p:extLst>
              <p:ext uri="{D42A27DB-BD31-4B8C-83A1-F6EECF244321}">
                <p14:modId xmlns:p14="http://schemas.microsoft.com/office/powerpoint/2010/main" val="1694576197"/>
              </p:ext>
            </p:extLst>
          </p:nvPr>
        </p:nvGraphicFramePr>
        <p:xfrm>
          <a:off x="1141411" y="2440771"/>
          <a:ext cx="9905999" cy="3584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48331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58" name="Picture 2">
            <a:extLst>
              <a:ext uri="{FF2B5EF4-FFF2-40B4-BE49-F238E27FC236}">
                <a16:creationId xmlns:a16="http://schemas.microsoft.com/office/drawing/2014/main" id="{519FA62B-A2C9-49F5-8C45-9D5CDCD72B4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6="http://schemas.microsoft.com/office/drawing/2014/main" xmlns:a14="http://schemas.microsoft.com/office/drawing/2010/main" xmlns:p14="http://schemas.microsoft.com/office/powerpoint/2010/main" xmlns="">
                <a:solidFill>
                  <a:srgbClr val="FFFFFF"/>
                </a:solidFill>
              </a14:hiddenFill>
            </a:ext>
          </a:extLst>
        </p:spPr>
      </p:pic>
      <p:grpSp>
        <p:nvGrpSpPr>
          <p:cNvPr id="60" name="Group 59">
            <a:extLst>
              <a:ext uri="{FF2B5EF4-FFF2-40B4-BE49-F238E27FC236}">
                <a16:creationId xmlns:a16="http://schemas.microsoft.com/office/drawing/2014/main" id="{A24E966C-35F3-4DB1-8C23-4BC252E4E4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61" name="Group 60">
              <a:extLst>
                <a:ext uri="{FF2B5EF4-FFF2-40B4-BE49-F238E27FC236}">
                  <a16:creationId xmlns:a16="http://schemas.microsoft.com/office/drawing/2014/main" id="{C24ADCBC-2A94-4F6E-BC8D-278612B7ACF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pFill/>
          </p:grpSpPr>
          <p:sp>
            <p:nvSpPr>
              <p:cNvPr id="73" name="Rectangle 5">
                <a:extLst>
                  <a:ext uri="{FF2B5EF4-FFF2-40B4-BE49-F238E27FC236}">
                    <a16:creationId xmlns:a16="http://schemas.microsoft.com/office/drawing/2014/main" id="{38F45A3E-0BAF-4E7A-AD24-51B345041D5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74" name="Freeform 6">
                <a:extLst>
                  <a:ext uri="{FF2B5EF4-FFF2-40B4-BE49-F238E27FC236}">
                    <a16:creationId xmlns:a16="http://schemas.microsoft.com/office/drawing/2014/main" id="{5340FE26-BABB-409C-A32A-B3D10BD235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75" name="Freeform 7">
                <a:extLst>
                  <a:ext uri="{FF2B5EF4-FFF2-40B4-BE49-F238E27FC236}">
                    <a16:creationId xmlns:a16="http://schemas.microsoft.com/office/drawing/2014/main" id="{A9468B59-1984-42C3-88A4-942CF6EF75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76" name="Freeform 8">
                <a:extLst>
                  <a:ext uri="{FF2B5EF4-FFF2-40B4-BE49-F238E27FC236}">
                    <a16:creationId xmlns:a16="http://schemas.microsoft.com/office/drawing/2014/main" id="{F6B5E914-0078-49CC-AD42-C97DC361CD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77" name="Freeform 9">
                <a:extLst>
                  <a:ext uri="{FF2B5EF4-FFF2-40B4-BE49-F238E27FC236}">
                    <a16:creationId xmlns:a16="http://schemas.microsoft.com/office/drawing/2014/main" id="{D18B3F5A-0978-48AE-9360-8ABC8CEABB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78" name="Freeform 10">
                <a:extLst>
                  <a:ext uri="{FF2B5EF4-FFF2-40B4-BE49-F238E27FC236}">
                    <a16:creationId xmlns:a16="http://schemas.microsoft.com/office/drawing/2014/main" id="{27E73F9B-CBFF-473A-9B41-8964B831E9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79" name="Freeform 11">
                <a:extLst>
                  <a:ext uri="{FF2B5EF4-FFF2-40B4-BE49-F238E27FC236}">
                    <a16:creationId xmlns:a16="http://schemas.microsoft.com/office/drawing/2014/main" id="{558218B5-0904-4C19-8935-1A64432BC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80" name="Freeform 12">
                <a:extLst>
                  <a:ext uri="{FF2B5EF4-FFF2-40B4-BE49-F238E27FC236}">
                    <a16:creationId xmlns:a16="http://schemas.microsoft.com/office/drawing/2014/main" id="{DBCBCB59-A700-4032-AB43-CB06687996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81" name="Freeform 13">
                <a:extLst>
                  <a:ext uri="{FF2B5EF4-FFF2-40B4-BE49-F238E27FC236}">
                    <a16:creationId xmlns:a16="http://schemas.microsoft.com/office/drawing/2014/main" id="{861A9C11-1685-4F09-B995-D5ECAD153F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82" name="Freeform 14">
                <a:extLst>
                  <a:ext uri="{FF2B5EF4-FFF2-40B4-BE49-F238E27FC236}">
                    <a16:creationId xmlns:a16="http://schemas.microsoft.com/office/drawing/2014/main" id="{57CCC420-3BF0-4A3E-A4FB-41537B064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83" name="Freeform 15">
                <a:extLst>
                  <a:ext uri="{FF2B5EF4-FFF2-40B4-BE49-F238E27FC236}">
                    <a16:creationId xmlns:a16="http://schemas.microsoft.com/office/drawing/2014/main" id="{1DEFC6D1-15DA-4DDC-8FD1-B7630B8D60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84" name="Line 16">
                <a:extLst>
                  <a:ext uri="{FF2B5EF4-FFF2-40B4-BE49-F238E27FC236}">
                    <a16:creationId xmlns:a16="http://schemas.microsoft.com/office/drawing/2014/main" id="{0C6F2EE9-81FE-4B46-9513-6EC7D930124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5" name="Freeform 17">
                <a:extLst>
                  <a:ext uri="{FF2B5EF4-FFF2-40B4-BE49-F238E27FC236}">
                    <a16:creationId xmlns:a16="http://schemas.microsoft.com/office/drawing/2014/main" id="{26DF77E9-F68C-4FE0-864E-A4A4DE3616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86" name="Freeform 18">
                <a:extLst>
                  <a:ext uri="{FF2B5EF4-FFF2-40B4-BE49-F238E27FC236}">
                    <a16:creationId xmlns:a16="http://schemas.microsoft.com/office/drawing/2014/main" id="{9D3495ED-B588-4755-B8BB-18D33E4AC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87" name="Freeform 19">
                <a:extLst>
                  <a:ext uri="{FF2B5EF4-FFF2-40B4-BE49-F238E27FC236}">
                    <a16:creationId xmlns:a16="http://schemas.microsoft.com/office/drawing/2014/main" id="{E76105FE-305A-42A7-B2DD-388B99FAB8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88" name="Freeform 20">
                <a:extLst>
                  <a:ext uri="{FF2B5EF4-FFF2-40B4-BE49-F238E27FC236}">
                    <a16:creationId xmlns:a16="http://schemas.microsoft.com/office/drawing/2014/main" id="{F1883F6E-6FAE-49E2-AE28-02B88BEBF6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89" name="Rectangle 21">
                <a:extLst>
                  <a:ext uri="{FF2B5EF4-FFF2-40B4-BE49-F238E27FC236}">
                    <a16:creationId xmlns:a16="http://schemas.microsoft.com/office/drawing/2014/main" id="{8C8A198F-A0AA-455F-ACD5-8587457BDD5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90" name="Freeform 22">
                <a:extLst>
                  <a:ext uri="{FF2B5EF4-FFF2-40B4-BE49-F238E27FC236}">
                    <a16:creationId xmlns:a16="http://schemas.microsoft.com/office/drawing/2014/main" id="{E57E155C-0F05-498E-B0E3-33AE15B7E8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91" name="Freeform 23">
                <a:extLst>
                  <a:ext uri="{FF2B5EF4-FFF2-40B4-BE49-F238E27FC236}">
                    <a16:creationId xmlns:a16="http://schemas.microsoft.com/office/drawing/2014/main" id="{3D7FB1D7-F9DB-443D-A2D4-40C46F6975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92" name="Freeform 24">
                <a:extLst>
                  <a:ext uri="{FF2B5EF4-FFF2-40B4-BE49-F238E27FC236}">
                    <a16:creationId xmlns:a16="http://schemas.microsoft.com/office/drawing/2014/main" id="{9EF7FB08-B52A-4C0D-BF32-AC6D91AE99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93" name="Freeform 25">
                <a:extLst>
                  <a:ext uri="{FF2B5EF4-FFF2-40B4-BE49-F238E27FC236}">
                    <a16:creationId xmlns:a16="http://schemas.microsoft.com/office/drawing/2014/main" id="{2A27D708-7911-4EAB-8A9D-E608726B57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94" name="Freeform 26">
                <a:extLst>
                  <a:ext uri="{FF2B5EF4-FFF2-40B4-BE49-F238E27FC236}">
                    <a16:creationId xmlns:a16="http://schemas.microsoft.com/office/drawing/2014/main" id="{40A3E3AC-335B-4EAB-A5D4-E72C8434A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95" name="Freeform 27">
                <a:extLst>
                  <a:ext uri="{FF2B5EF4-FFF2-40B4-BE49-F238E27FC236}">
                    <a16:creationId xmlns:a16="http://schemas.microsoft.com/office/drawing/2014/main" id="{FC4E923E-7CEC-4950-8C12-F40EAE7A3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96" name="Freeform 28">
                <a:extLst>
                  <a:ext uri="{FF2B5EF4-FFF2-40B4-BE49-F238E27FC236}">
                    <a16:creationId xmlns:a16="http://schemas.microsoft.com/office/drawing/2014/main" id="{23A92FB5-3211-4195-8FFA-A8F49F6777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97" name="Freeform 29">
                <a:extLst>
                  <a:ext uri="{FF2B5EF4-FFF2-40B4-BE49-F238E27FC236}">
                    <a16:creationId xmlns:a16="http://schemas.microsoft.com/office/drawing/2014/main" id="{BB88442A-84E1-4264-BD24-B14020F21E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98" name="Freeform 30">
                <a:extLst>
                  <a:ext uri="{FF2B5EF4-FFF2-40B4-BE49-F238E27FC236}">
                    <a16:creationId xmlns:a16="http://schemas.microsoft.com/office/drawing/2014/main" id="{B47AD665-0844-40BF-AE62-BA493929C5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99" name="Freeform 31">
                <a:extLst>
                  <a:ext uri="{FF2B5EF4-FFF2-40B4-BE49-F238E27FC236}">
                    <a16:creationId xmlns:a16="http://schemas.microsoft.com/office/drawing/2014/main" id="{01D8E540-292C-4867-BD21-43910262E9F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grpSp>
        <p:grpSp>
          <p:nvGrpSpPr>
            <p:cNvPr id="62" name="Group 61">
              <a:extLst>
                <a:ext uri="{FF2B5EF4-FFF2-40B4-BE49-F238E27FC236}">
                  <a16:creationId xmlns:a16="http://schemas.microsoft.com/office/drawing/2014/main" id="{A00C8F50-D632-4BE8-B5BF-8AEAE2D1326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pFill/>
          </p:grpSpPr>
          <p:sp>
            <p:nvSpPr>
              <p:cNvPr id="63" name="Freeform 32">
                <a:extLst>
                  <a:ext uri="{FF2B5EF4-FFF2-40B4-BE49-F238E27FC236}">
                    <a16:creationId xmlns:a16="http://schemas.microsoft.com/office/drawing/2014/main" id="{7870CC07-8D37-4F4D-A73B-9762FFAB17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64" name="Freeform 33">
                <a:extLst>
                  <a:ext uri="{FF2B5EF4-FFF2-40B4-BE49-F238E27FC236}">
                    <a16:creationId xmlns:a16="http://schemas.microsoft.com/office/drawing/2014/main" id="{06B84BAB-C27B-4804-9496-FDDA7FF6F2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65" name="Freeform 34">
                <a:extLst>
                  <a:ext uri="{FF2B5EF4-FFF2-40B4-BE49-F238E27FC236}">
                    <a16:creationId xmlns:a16="http://schemas.microsoft.com/office/drawing/2014/main" id="{45E90447-AF32-4C90-8940-D5EBE9F64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66" name="Freeform 35">
                <a:extLst>
                  <a:ext uri="{FF2B5EF4-FFF2-40B4-BE49-F238E27FC236}">
                    <a16:creationId xmlns:a16="http://schemas.microsoft.com/office/drawing/2014/main" id="{DFD35AB5-2871-471E-87D3-C3C024C31E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67" name="Freeform 36">
                <a:extLst>
                  <a:ext uri="{FF2B5EF4-FFF2-40B4-BE49-F238E27FC236}">
                    <a16:creationId xmlns:a16="http://schemas.microsoft.com/office/drawing/2014/main" id="{60EED77B-C4CD-44DE-B7AA-472CBEE6EC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68" name="Freeform 37">
                <a:extLst>
                  <a:ext uri="{FF2B5EF4-FFF2-40B4-BE49-F238E27FC236}">
                    <a16:creationId xmlns:a16="http://schemas.microsoft.com/office/drawing/2014/main" id="{68122908-2E24-4971-A70E-29CFE953E5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69" name="Freeform 38">
                <a:extLst>
                  <a:ext uri="{FF2B5EF4-FFF2-40B4-BE49-F238E27FC236}">
                    <a16:creationId xmlns:a16="http://schemas.microsoft.com/office/drawing/2014/main" id="{43930918-848F-4F70-8C42-426DCCB4D4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70" name="Freeform 39">
                <a:extLst>
                  <a:ext uri="{FF2B5EF4-FFF2-40B4-BE49-F238E27FC236}">
                    <a16:creationId xmlns:a16="http://schemas.microsoft.com/office/drawing/2014/main" id="{7C2C1A0B-06A1-4F89-9A58-66CAB57F1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71" name="Freeform 40">
                <a:extLst>
                  <a:ext uri="{FF2B5EF4-FFF2-40B4-BE49-F238E27FC236}">
                    <a16:creationId xmlns:a16="http://schemas.microsoft.com/office/drawing/2014/main" id="{F26FAEF0-6EA1-41B4-AC1D-0BC56E43EF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72" name="Rectangle 41">
                <a:extLst>
                  <a:ext uri="{FF2B5EF4-FFF2-40B4-BE49-F238E27FC236}">
                    <a16:creationId xmlns:a16="http://schemas.microsoft.com/office/drawing/2014/main" id="{563F085C-A9C1-47AB-9656-468B79DE5A2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grpSp>
      </p:grpSp>
      <p:sp>
        <p:nvSpPr>
          <p:cNvPr id="2" name="Title 1">
            <a:extLst>
              <a:ext uri="{FF2B5EF4-FFF2-40B4-BE49-F238E27FC236}">
                <a16:creationId xmlns:a16="http://schemas.microsoft.com/office/drawing/2014/main" id="{70D66568-3834-40DE-9330-7D560804FF30}"/>
              </a:ext>
            </a:extLst>
          </p:cNvPr>
          <p:cNvSpPr>
            <a:spLocks noGrp="1"/>
          </p:cNvSpPr>
          <p:nvPr>
            <p:ph type="title"/>
          </p:nvPr>
        </p:nvSpPr>
        <p:spPr>
          <a:xfrm>
            <a:off x="1141413" y="618518"/>
            <a:ext cx="9905998" cy="1478570"/>
          </a:xfrm>
        </p:spPr>
        <p:txBody>
          <a:bodyPr vert="horz" lIns="91440" tIns="45720" rIns="91440" bIns="45720" rtlCol="0" anchor="ctr">
            <a:normAutofit/>
          </a:bodyPr>
          <a:lstStyle/>
          <a:p>
            <a:pPr algn="ctr"/>
            <a:r>
              <a:rPr lang="en-US" sz="3600"/>
              <a:t>Previous Website Hosting:</a:t>
            </a:r>
            <a:br>
              <a:rPr lang="en-US" sz="3600"/>
            </a:br>
            <a:r>
              <a:rPr lang="en-US" sz="3600" err="1"/>
              <a:t>Inmotion</a:t>
            </a:r>
            <a:r>
              <a:rPr lang="en-US" sz="3600"/>
              <a:t> hosting</a:t>
            </a:r>
            <a:endParaRPr lang="en-US"/>
          </a:p>
        </p:txBody>
      </p:sp>
      <p:sp>
        <p:nvSpPr>
          <p:cNvPr id="4" name="Text Placeholder 3">
            <a:extLst>
              <a:ext uri="{FF2B5EF4-FFF2-40B4-BE49-F238E27FC236}">
                <a16:creationId xmlns:a16="http://schemas.microsoft.com/office/drawing/2014/main" id="{53F4CBFA-01AE-47A8-AA7B-4E353ABE43A9}"/>
              </a:ext>
            </a:extLst>
          </p:cNvPr>
          <p:cNvSpPr>
            <a:spLocks noGrp="1"/>
          </p:cNvSpPr>
          <p:nvPr>
            <p:ph type="body" sz="half" idx="2"/>
          </p:nvPr>
        </p:nvSpPr>
        <p:spPr>
          <a:xfrm>
            <a:off x="1141412" y="2249487"/>
            <a:ext cx="4844521" cy="3541714"/>
          </a:xfrm>
        </p:spPr>
        <p:txBody>
          <a:bodyPr vert="horz" lIns="91440" tIns="45720" rIns="91440" bIns="45720" rtlCol="0" anchor="ctr">
            <a:normAutofit/>
          </a:bodyPr>
          <a:lstStyle/>
          <a:p>
            <a:pPr indent="-228600">
              <a:buFont typeface="Arial" panose="020B0604020202020204" pitchFamily="34" charset="0"/>
              <a:buChar char="•"/>
            </a:pPr>
            <a:r>
              <a:rPr lang="en-US"/>
              <a:t>Rankings/Accolades: Max Cnet Rating A+ from BBB</a:t>
            </a:r>
          </a:p>
          <a:p>
            <a:pPr indent="-228600">
              <a:buFont typeface="Arial" panose="020B0604020202020204" pitchFamily="34" charset="0"/>
              <a:buChar char="•"/>
            </a:pPr>
            <a:r>
              <a:rPr lang="en-US"/>
              <a:t>Hosting Benefits:</a:t>
            </a:r>
          </a:p>
          <a:p>
            <a:pPr marL="342900" indent="-228600">
              <a:buFont typeface="Arial" panose="020B0604020202020204" pitchFamily="34" charset="0"/>
              <a:buChar char="•"/>
            </a:pPr>
            <a:r>
              <a:rPr lang="en-US"/>
              <a:t>Unlimited Bandwidth</a:t>
            </a:r>
          </a:p>
          <a:p>
            <a:pPr marL="342900" indent="-228600">
              <a:buFont typeface="Arial" panose="020B0604020202020204" pitchFamily="34" charset="0"/>
              <a:buChar char="•"/>
            </a:pPr>
            <a:r>
              <a:rPr lang="en-US"/>
              <a:t>Unlimited Addon Domains</a:t>
            </a:r>
          </a:p>
          <a:p>
            <a:pPr marL="342900" indent="-228600">
              <a:buFont typeface="Arial" panose="020B0604020202020204" pitchFamily="34" charset="0"/>
              <a:buChar char="•"/>
            </a:pPr>
            <a:r>
              <a:rPr lang="en-US"/>
              <a:t>Unlimited Disk Space (NVMe SSDs)</a:t>
            </a:r>
          </a:p>
          <a:p>
            <a:pPr marL="342900" indent="-228600">
              <a:buFont typeface="Arial" panose="020B0604020202020204" pitchFamily="34" charset="0"/>
              <a:buChar char="•"/>
            </a:pPr>
            <a:r>
              <a:rPr lang="en-US"/>
              <a:t>Built-in Database Support through cPanel</a:t>
            </a:r>
          </a:p>
          <a:p>
            <a:pPr indent="-228600">
              <a:buFont typeface="Arial" panose="020B0604020202020204" pitchFamily="34" charset="0"/>
              <a:buChar char="•"/>
            </a:pPr>
            <a:endParaRPr lang="en-US"/>
          </a:p>
        </p:txBody>
      </p:sp>
      <p:pic>
        <p:nvPicPr>
          <p:cNvPr id="7" name="Picture 8" descr="InMotion Hosting Review – How Reliable is the Shared Hosting?">
            <a:extLst>
              <a:ext uri="{FF2B5EF4-FFF2-40B4-BE49-F238E27FC236}">
                <a16:creationId xmlns:a16="http://schemas.microsoft.com/office/drawing/2014/main" id="{CBD298E6-1DEB-4D88-940C-7F174FD87C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655" r="3977" b="-3"/>
          <a:stretch/>
        </p:blipFill>
        <p:spPr bwMode="auto">
          <a:xfrm>
            <a:off x="6392335" y="2497720"/>
            <a:ext cx="4655075" cy="3047892"/>
          </a:xfrm>
          <a:prstGeom prst="round2DiagRect">
            <a:avLst>
              <a:gd name="adj1" fmla="val 4860"/>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474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58" name="Picture 2">
            <a:extLst>
              <a:ext uri="{FF2B5EF4-FFF2-40B4-BE49-F238E27FC236}">
                <a16:creationId xmlns:a16="http://schemas.microsoft.com/office/drawing/2014/main" id="{519FA62B-A2C9-49F5-8C45-9D5CDCD72B4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60" name="Group 59">
            <a:extLst>
              <a:ext uri="{FF2B5EF4-FFF2-40B4-BE49-F238E27FC236}">
                <a16:creationId xmlns:a16="http://schemas.microsoft.com/office/drawing/2014/main" id="{A24E966C-35F3-4DB1-8C23-4BC252E4E4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61" name="Group 60">
              <a:extLst>
                <a:ext uri="{FF2B5EF4-FFF2-40B4-BE49-F238E27FC236}">
                  <a16:creationId xmlns:a16="http://schemas.microsoft.com/office/drawing/2014/main" id="{C24ADCBC-2A94-4F6E-BC8D-278612B7ACF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pFill/>
          </p:grpSpPr>
          <p:sp>
            <p:nvSpPr>
              <p:cNvPr id="73" name="Rectangle 5">
                <a:extLst>
                  <a:ext uri="{FF2B5EF4-FFF2-40B4-BE49-F238E27FC236}">
                    <a16:creationId xmlns:a16="http://schemas.microsoft.com/office/drawing/2014/main" id="{38F45A3E-0BAF-4E7A-AD24-51B345041D5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74" name="Freeform 6">
                <a:extLst>
                  <a:ext uri="{FF2B5EF4-FFF2-40B4-BE49-F238E27FC236}">
                    <a16:creationId xmlns:a16="http://schemas.microsoft.com/office/drawing/2014/main" id="{5340FE26-BABB-409C-A32A-B3D10BD235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5" name="Freeform 7">
                <a:extLst>
                  <a:ext uri="{FF2B5EF4-FFF2-40B4-BE49-F238E27FC236}">
                    <a16:creationId xmlns:a16="http://schemas.microsoft.com/office/drawing/2014/main" id="{A9468B59-1984-42C3-88A4-942CF6EF75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6" name="Freeform 8">
                <a:extLst>
                  <a:ext uri="{FF2B5EF4-FFF2-40B4-BE49-F238E27FC236}">
                    <a16:creationId xmlns:a16="http://schemas.microsoft.com/office/drawing/2014/main" id="{F6B5E914-0078-49CC-AD42-C97DC361CD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7" name="Freeform 9">
                <a:extLst>
                  <a:ext uri="{FF2B5EF4-FFF2-40B4-BE49-F238E27FC236}">
                    <a16:creationId xmlns:a16="http://schemas.microsoft.com/office/drawing/2014/main" id="{D18B3F5A-0978-48AE-9360-8ABC8CEABB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8" name="Freeform 10">
                <a:extLst>
                  <a:ext uri="{FF2B5EF4-FFF2-40B4-BE49-F238E27FC236}">
                    <a16:creationId xmlns:a16="http://schemas.microsoft.com/office/drawing/2014/main" id="{27E73F9B-CBFF-473A-9B41-8964B831E9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9" name="Freeform 11">
                <a:extLst>
                  <a:ext uri="{FF2B5EF4-FFF2-40B4-BE49-F238E27FC236}">
                    <a16:creationId xmlns:a16="http://schemas.microsoft.com/office/drawing/2014/main" id="{558218B5-0904-4C19-8935-1A64432BC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0" name="Freeform 12">
                <a:extLst>
                  <a:ext uri="{FF2B5EF4-FFF2-40B4-BE49-F238E27FC236}">
                    <a16:creationId xmlns:a16="http://schemas.microsoft.com/office/drawing/2014/main" id="{DBCBCB59-A700-4032-AB43-CB06687996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1" name="Freeform 13">
                <a:extLst>
                  <a:ext uri="{FF2B5EF4-FFF2-40B4-BE49-F238E27FC236}">
                    <a16:creationId xmlns:a16="http://schemas.microsoft.com/office/drawing/2014/main" id="{861A9C11-1685-4F09-B995-D5ECAD153F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2" name="Freeform 14">
                <a:extLst>
                  <a:ext uri="{FF2B5EF4-FFF2-40B4-BE49-F238E27FC236}">
                    <a16:creationId xmlns:a16="http://schemas.microsoft.com/office/drawing/2014/main" id="{57CCC420-3BF0-4A3E-A4FB-41537B064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 name="Freeform 15">
                <a:extLst>
                  <a:ext uri="{FF2B5EF4-FFF2-40B4-BE49-F238E27FC236}">
                    <a16:creationId xmlns:a16="http://schemas.microsoft.com/office/drawing/2014/main" id="{1DEFC6D1-15DA-4DDC-8FD1-B7630B8D60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4" name="Line 16">
                <a:extLst>
                  <a:ext uri="{FF2B5EF4-FFF2-40B4-BE49-F238E27FC236}">
                    <a16:creationId xmlns:a16="http://schemas.microsoft.com/office/drawing/2014/main" id="{0C6F2EE9-81FE-4B46-9513-6EC7D930124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5" name="Freeform 17">
                <a:extLst>
                  <a:ext uri="{FF2B5EF4-FFF2-40B4-BE49-F238E27FC236}">
                    <a16:creationId xmlns:a16="http://schemas.microsoft.com/office/drawing/2014/main" id="{26DF77E9-F68C-4FE0-864E-A4A4DE3616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6" name="Freeform 18">
                <a:extLst>
                  <a:ext uri="{FF2B5EF4-FFF2-40B4-BE49-F238E27FC236}">
                    <a16:creationId xmlns:a16="http://schemas.microsoft.com/office/drawing/2014/main" id="{9D3495ED-B588-4755-B8BB-18D33E4AC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7" name="Freeform 19">
                <a:extLst>
                  <a:ext uri="{FF2B5EF4-FFF2-40B4-BE49-F238E27FC236}">
                    <a16:creationId xmlns:a16="http://schemas.microsoft.com/office/drawing/2014/main" id="{E76105FE-305A-42A7-B2DD-388B99FAB8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8" name="Freeform 20">
                <a:extLst>
                  <a:ext uri="{FF2B5EF4-FFF2-40B4-BE49-F238E27FC236}">
                    <a16:creationId xmlns:a16="http://schemas.microsoft.com/office/drawing/2014/main" id="{F1883F6E-6FAE-49E2-AE28-02B88BEBF6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9" name="Rectangle 21">
                <a:extLst>
                  <a:ext uri="{FF2B5EF4-FFF2-40B4-BE49-F238E27FC236}">
                    <a16:creationId xmlns:a16="http://schemas.microsoft.com/office/drawing/2014/main" id="{8C8A198F-A0AA-455F-ACD5-8587457BDD5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90" name="Freeform 22">
                <a:extLst>
                  <a:ext uri="{FF2B5EF4-FFF2-40B4-BE49-F238E27FC236}">
                    <a16:creationId xmlns:a16="http://schemas.microsoft.com/office/drawing/2014/main" id="{E57E155C-0F05-498E-B0E3-33AE15B7E8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 name="Freeform 23">
                <a:extLst>
                  <a:ext uri="{FF2B5EF4-FFF2-40B4-BE49-F238E27FC236}">
                    <a16:creationId xmlns:a16="http://schemas.microsoft.com/office/drawing/2014/main" id="{3D7FB1D7-F9DB-443D-A2D4-40C46F6975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2" name="Freeform 24">
                <a:extLst>
                  <a:ext uri="{FF2B5EF4-FFF2-40B4-BE49-F238E27FC236}">
                    <a16:creationId xmlns:a16="http://schemas.microsoft.com/office/drawing/2014/main" id="{9EF7FB08-B52A-4C0D-BF32-AC6D91AE99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3" name="Freeform 25">
                <a:extLst>
                  <a:ext uri="{FF2B5EF4-FFF2-40B4-BE49-F238E27FC236}">
                    <a16:creationId xmlns:a16="http://schemas.microsoft.com/office/drawing/2014/main" id="{2A27D708-7911-4EAB-8A9D-E608726B57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4" name="Freeform 26">
                <a:extLst>
                  <a:ext uri="{FF2B5EF4-FFF2-40B4-BE49-F238E27FC236}">
                    <a16:creationId xmlns:a16="http://schemas.microsoft.com/office/drawing/2014/main" id="{40A3E3AC-335B-4EAB-A5D4-E72C8434A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5" name="Freeform 27">
                <a:extLst>
                  <a:ext uri="{FF2B5EF4-FFF2-40B4-BE49-F238E27FC236}">
                    <a16:creationId xmlns:a16="http://schemas.microsoft.com/office/drawing/2014/main" id="{FC4E923E-7CEC-4950-8C12-F40EAE7A3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6" name="Freeform 28">
                <a:extLst>
                  <a:ext uri="{FF2B5EF4-FFF2-40B4-BE49-F238E27FC236}">
                    <a16:creationId xmlns:a16="http://schemas.microsoft.com/office/drawing/2014/main" id="{23A92FB5-3211-4195-8FFA-A8F49F6777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7" name="Freeform 29">
                <a:extLst>
                  <a:ext uri="{FF2B5EF4-FFF2-40B4-BE49-F238E27FC236}">
                    <a16:creationId xmlns:a16="http://schemas.microsoft.com/office/drawing/2014/main" id="{BB88442A-84E1-4264-BD24-B14020F21E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8" name="Freeform 30">
                <a:extLst>
                  <a:ext uri="{FF2B5EF4-FFF2-40B4-BE49-F238E27FC236}">
                    <a16:creationId xmlns:a16="http://schemas.microsoft.com/office/drawing/2014/main" id="{B47AD665-0844-40BF-AE62-BA493929C5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9" name="Freeform 31">
                <a:extLst>
                  <a:ext uri="{FF2B5EF4-FFF2-40B4-BE49-F238E27FC236}">
                    <a16:creationId xmlns:a16="http://schemas.microsoft.com/office/drawing/2014/main" id="{01D8E540-292C-4867-BD21-43910262E9F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62" name="Group 61">
              <a:extLst>
                <a:ext uri="{FF2B5EF4-FFF2-40B4-BE49-F238E27FC236}">
                  <a16:creationId xmlns:a16="http://schemas.microsoft.com/office/drawing/2014/main" id="{A00C8F50-D632-4BE8-B5BF-8AEAE2D1326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pFill/>
          </p:grpSpPr>
          <p:sp>
            <p:nvSpPr>
              <p:cNvPr id="63" name="Freeform 32">
                <a:extLst>
                  <a:ext uri="{FF2B5EF4-FFF2-40B4-BE49-F238E27FC236}">
                    <a16:creationId xmlns:a16="http://schemas.microsoft.com/office/drawing/2014/main" id="{7870CC07-8D37-4F4D-A73B-9762FFAB17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33">
                <a:extLst>
                  <a:ext uri="{FF2B5EF4-FFF2-40B4-BE49-F238E27FC236}">
                    <a16:creationId xmlns:a16="http://schemas.microsoft.com/office/drawing/2014/main" id="{06B84BAB-C27B-4804-9496-FDDA7FF6F2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Freeform 34">
                <a:extLst>
                  <a:ext uri="{FF2B5EF4-FFF2-40B4-BE49-F238E27FC236}">
                    <a16:creationId xmlns:a16="http://schemas.microsoft.com/office/drawing/2014/main" id="{45E90447-AF32-4C90-8940-D5EBE9F64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6" name="Freeform 35">
                <a:extLst>
                  <a:ext uri="{FF2B5EF4-FFF2-40B4-BE49-F238E27FC236}">
                    <a16:creationId xmlns:a16="http://schemas.microsoft.com/office/drawing/2014/main" id="{DFD35AB5-2871-471E-87D3-C3C024C31E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7" name="Freeform 36">
                <a:extLst>
                  <a:ext uri="{FF2B5EF4-FFF2-40B4-BE49-F238E27FC236}">
                    <a16:creationId xmlns:a16="http://schemas.microsoft.com/office/drawing/2014/main" id="{60EED77B-C4CD-44DE-B7AA-472CBEE6EC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8" name="Freeform 37">
                <a:extLst>
                  <a:ext uri="{FF2B5EF4-FFF2-40B4-BE49-F238E27FC236}">
                    <a16:creationId xmlns:a16="http://schemas.microsoft.com/office/drawing/2014/main" id="{68122908-2E24-4971-A70E-29CFE953E5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9" name="Freeform 38">
                <a:extLst>
                  <a:ext uri="{FF2B5EF4-FFF2-40B4-BE49-F238E27FC236}">
                    <a16:creationId xmlns:a16="http://schemas.microsoft.com/office/drawing/2014/main" id="{43930918-848F-4F70-8C42-426DCCB4D4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0" name="Freeform 39">
                <a:extLst>
                  <a:ext uri="{FF2B5EF4-FFF2-40B4-BE49-F238E27FC236}">
                    <a16:creationId xmlns:a16="http://schemas.microsoft.com/office/drawing/2014/main" id="{7C2C1A0B-06A1-4F89-9A58-66CAB57F1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1" name="Freeform 40">
                <a:extLst>
                  <a:ext uri="{FF2B5EF4-FFF2-40B4-BE49-F238E27FC236}">
                    <a16:creationId xmlns:a16="http://schemas.microsoft.com/office/drawing/2014/main" id="{F26FAEF0-6EA1-41B4-AC1D-0BC56E43EF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2" name="Rectangle 41">
                <a:extLst>
                  <a:ext uri="{FF2B5EF4-FFF2-40B4-BE49-F238E27FC236}">
                    <a16:creationId xmlns:a16="http://schemas.microsoft.com/office/drawing/2014/main" id="{563F085C-A9C1-47AB-9656-468B79DE5A2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grpSp>
      </p:grpSp>
      <p:sp>
        <p:nvSpPr>
          <p:cNvPr id="2" name="Title 1">
            <a:extLst>
              <a:ext uri="{FF2B5EF4-FFF2-40B4-BE49-F238E27FC236}">
                <a16:creationId xmlns:a16="http://schemas.microsoft.com/office/drawing/2014/main" id="{70D66568-3834-40DE-9330-7D560804FF30}"/>
              </a:ext>
            </a:extLst>
          </p:cNvPr>
          <p:cNvSpPr>
            <a:spLocks noGrp="1"/>
          </p:cNvSpPr>
          <p:nvPr>
            <p:ph type="title"/>
          </p:nvPr>
        </p:nvSpPr>
        <p:spPr>
          <a:xfrm>
            <a:off x="1141413" y="423965"/>
            <a:ext cx="9905998" cy="1478570"/>
          </a:xfrm>
        </p:spPr>
        <p:txBody>
          <a:bodyPr vert="horz" lIns="91440" tIns="45720" rIns="91440" bIns="45720" rtlCol="0" anchor="ctr">
            <a:normAutofit/>
          </a:bodyPr>
          <a:lstStyle/>
          <a:p>
            <a:pPr algn="ctr"/>
            <a:r>
              <a:rPr lang="en-US" sz="3600"/>
              <a:t>FINAL Website Hosting:</a:t>
            </a:r>
            <a:br>
              <a:rPr lang="en-US" sz="3600"/>
            </a:br>
            <a:r>
              <a:rPr lang="en-US" sz="3600"/>
              <a:t>GOOGLE WEB APPLICATION</a:t>
            </a:r>
            <a:endParaRPr lang="en-US"/>
          </a:p>
        </p:txBody>
      </p:sp>
      <p:sp>
        <p:nvSpPr>
          <p:cNvPr id="4" name="Text Placeholder 3">
            <a:extLst>
              <a:ext uri="{FF2B5EF4-FFF2-40B4-BE49-F238E27FC236}">
                <a16:creationId xmlns:a16="http://schemas.microsoft.com/office/drawing/2014/main" id="{53F4CBFA-01AE-47A8-AA7B-4E353ABE43A9}"/>
              </a:ext>
            </a:extLst>
          </p:cNvPr>
          <p:cNvSpPr>
            <a:spLocks noGrp="1"/>
          </p:cNvSpPr>
          <p:nvPr>
            <p:ph type="body" sz="half" idx="2"/>
          </p:nvPr>
        </p:nvSpPr>
        <p:spPr>
          <a:xfrm>
            <a:off x="1141412" y="2249487"/>
            <a:ext cx="4844521" cy="3541714"/>
          </a:xfrm>
        </p:spPr>
        <p:txBody>
          <a:bodyPr vert="horz" lIns="91440" tIns="45720" rIns="91440" bIns="45720" rtlCol="0" anchor="ctr">
            <a:normAutofit/>
          </a:bodyPr>
          <a:lstStyle/>
          <a:p>
            <a:endParaRPr lang="en-US" altLang="ko-KR"/>
          </a:p>
          <a:p>
            <a:pPr indent="-228600">
              <a:buFont typeface="Arial" panose="020B0604020202020204" pitchFamily="34" charset="0"/>
              <a:buChar char="•"/>
            </a:pPr>
            <a:endParaRPr lang="en-US"/>
          </a:p>
        </p:txBody>
      </p:sp>
      <p:pic>
        <p:nvPicPr>
          <p:cNvPr id="6" name="Picture 7" descr="Diagram&#10;&#10;Description automatically generated">
            <a:extLst>
              <a:ext uri="{FF2B5EF4-FFF2-40B4-BE49-F238E27FC236}">
                <a16:creationId xmlns:a16="http://schemas.microsoft.com/office/drawing/2014/main" id="{A7EDC3F7-F266-7E58-89BF-AF6CDCE5F072}"/>
              </a:ext>
            </a:extLst>
          </p:cNvPr>
          <p:cNvPicPr>
            <a:picLocks noChangeAspect="1"/>
          </p:cNvPicPr>
          <p:nvPr/>
        </p:nvPicPr>
        <p:blipFill>
          <a:blip r:embed="rId4"/>
          <a:stretch>
            <a:fillRect/>
          </a:stretch>
        </p:blipFill>
        <p:spPr>
          <a:xfrm>
            <a:off x="1311612" y="1910405"/>
            <a:ext cx="9572136" cy="4435511"/>
          </a:xfrm>
          <a:prstGeom prst="rect">
            <a:avLst/>
          </a:prstGeom>
        </p:spPr>
      </p:pic>
    </p:spTree>
    <p:extLst>
      <p:ext uri="{BB962C8B-B14F-4D97-AF65-F5344CB8AC3E}">
        <p14:creationId xmlns:p14="http://schemas.microsoft.com/office/powerpoint/2010/main" val="972171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59" name="Picture 2">
            <a:extLst>
              <a:ext uri="{FF2B5EF4-FFF2-40B4-BE49-F238E27FC236}">
                <a16:creationId xmlns:a16="http://schemas.microsoft.com/office/drawing/2014/main" id="{519FA62B-A2C9-49F5-8C45-9D5CDCD72B4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6="http://schemas.microsoft.com/office/drawing/2014/main" xmlns:a14="http://schemas.microsoft.com/office/drawing/2010/main" xmlns:p14="http://schemas.microsoft.com/office/powerpoint/2010/main" xmlns="">
                <a:solidFill>
                  <a:srgbClr val="FFFFFF"/>
                </a:solidFill>
              </a14:hiddenFill>
            </a:ext>
          </a:extLst>
        </p:spPr>
      </p:pic>
      <p:grpSp>
        <p:nvGrpSpPr>
          <p:cNvPr id="61" name="Group 60">
            <a:extLst>
              <a:ext uri="{FF2B5EF4-FFF2-40B4-BE49-F238E27FC236}">
                <a16:creationId xmlns:a16="http://schemas.microsoft.com/office/drawing/2014/main" id="{A24E966C-35F3-4DB1-8C23-4BC252E4E4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62" name="Group 61">
              <a:extLst>
                <a:ext uri="{FF2B5EF4-FFF2-40B4-BE49-F238E27FC236}">
                  <a16:creationId xmlns:a16="http://schemas.microsoft.com/office/drawing/2014/main" id="{C24ADCBC-2A94-4F6E-BC8D-278612B7ACF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pFill/>
          </p:grpSpPr>
          <p:sp>
            <p:nvSpPr>
              <p:cNvPr id="74" name="Rectangle 5">
                <a:extLst>
                  <a:ext uri="{FF2B5EF4-FFF2-40B4-BE49-F238E27FC236}">
                    <a16:creationId xmlns:a16="http://schemas.microsoft.com/office/drawing/2014/main" id="{38F45A3E-0BAF-4E7A-AD24-51B345041D5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75" name="Freeform 6">
                <a:extLst>
                  <a:ext uri="{FF2B5EF4-FFF2-40B4-BE49-F238E27FC236}">
                    <a16:creationId xmlns:a16="http://schemas.microsoft.com/office/drawing/2014/main" id="{5340FE26-BABB-409C-A32A-B3D10BD235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76" name="Freeform 7">
                <a:extLst>
                  <a:ext uri="{FF2B5EF4-FFF2-40B4-BE49-F238E27FC236}">
                    <a16:creationId xmlns:a16="http://schemas.microsoft.com/office/drawing/2014/main" id="{A9468B59-1984-42C3-88A4-942CF6EF75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77" name="Freeform 8">
                <a:extLst>
                  <a:ext uri="{FF2B5EF4-FFF2-40B4-BE49-F238E27FC236}">
                    <a16:creationId xmlns:a16="http://schemas.microsoft.com/office/drawing/2014/main" id="{F6B5E914-0078-49CC-AD42-C97DC361CD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78" name="Freeform 9">
                <a:extLst>
                  <a:ext uri="{FF2B5EF4-FFF2-40B4-BE49-F238E27FC236}">
                    <a16:creationId xmlns:a16="http://schemas.microsoft.com/office/drawing/2014/main" id="{D18B3F5A-0978-48AE-9360-8ABC8CEABB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79" name="Freeform 10">
                <a:extLst>
                  <a:ext uri="{FF2B5EF4-FFF2-40B4-BE49-F238E27FC236}">
                    <a16:creationId xmlns:a16="http://schemas.microsoft.com/office/drawing/2014/main" id="{27E73F9B-CBFF-473A-9B41-8964B831E9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80" name="Freeform 11">
                <a:extLst>
                  <a:ext uri="{FF2B5EF4-FFF2-40B4-BE49-F238E27FC236}">
                    <a16:creationId xmlns:a16="http://schemas.microsoft.com/office/drawing/2014/main" id="{558218B5-0904-4C19-8935-1A64432BC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81" name="Freeform 12">
                <a:extLst>
                  <a:ext uri="{FF2B5EF4-FFF2-40B4-BE49-F238E27FC236}">
                    <a16:creationId xmlns:a16="http://schemas.microsoft.com/office/drawing/2014/main" id="{DBCBCB59-A700-4032-AB43-CB06687996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82" name="Freeform 13">
                <a:extLst>
                  <a:ext uri="{FF2B5EF4-FFF2-40B4-BE49-F238E27FC236}">
                    <a16:creationId xmlns:a16="http://schemas.microsoft.com/office/drawing/2014/main" id="{861A9C11-1685-4F09-B995-D5ECAD153F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83" name="Freeform 14">
                <a:extLst>
                  <a:ext uri="{FF2B5EF4-FFF2-40B4-BE49-F238E27FC236}">
                    <a16:creationId xmlns:a16="http://schemas.microsoft.com/office/drawing/2014/main" id="{57CCC420-3BF0-4A3E-A4FB-41537B064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84" name="Freeform 15">
                <a:extLst>
                  <a:ext uri="{FF2B5EF4-FFF2-40B4-BE49-F238E27FC236}">
                    <a16:creationId xmlns:a16="http://schemas.microsoft.com/office/drawing/2014/main" id="{1DEFC6D1-15DA-4DDC-8FD1-B7630B8D60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85" name="Line 16">
                <a:extLst>
                  <a:ext uri="{FF2B5EF4-FFF2-40B4-BE49-F238E27FC236}">
                    <a16:creationId xmlns:a16="http://schemas.microsoft.com/office/drawing/2014/main" id="{0C6F2EE9-81FE-4B46-9513-6EC7D930124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6" name="Freeform 17">
                <a:extLst>
                  <a:ext uri="{FF2B5EF4-FFF2-40B4-BE49-F238E27FC236}">
                    <a16:creationId xmlns:a16="http://schemas.microsoft.com/office/drawing/2014/main" id="{26DF77E9-F68C-4FE0-864E-A4A4DE3616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87" name="Freeform 18">
                <a:extLst>
                  <a:ext uri="{FF2B5EF4-FFF2-40B4-BE49-F238E27FC236}">
                    <a16:creationId xmlns:a16="http://schemas.microsoft.com/office/drawing/2014/main" id="{9D3495ED-B588-4755-B8BB-18D33E4AC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88" name="Freeform 19">
                <a:extLst>
                  <a:ext uri="{FF2B5EF4-FFF2-40B4-BE49-F238E27FC236}">
                    <a16:creationId xmlns:a16="http://schemas.microsoft.com/office/drawing/2014/main" id="{E76105FE-305A-42A7-B2DD-388B99FAB8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89" name="Freeform 20">
                <a:extLst>
                  <a:ext uri="{FF2B5EF4-FFF2-40B4-BE49-F238E27FC236}">
                    <a16:creationId xmlns:a16="http://schemas.microsoft.com/office/drawing/2014/main" id="{F1883F6E-6FAE-49E2-AE28-02B88BEBF6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90" name="Rectangle 21">
                <a:extLst>
                  <a:ext uri="{FF2B5EF4-FFF2-40B4-BE49-F238E27FC236}">
                    <a16:creationId xmlns:a16="http://schemas.microsoft.com/office/drawing/2014/main" id="{8C8A198F-A0AA-455F-ACD5-8587457BDD5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91" name="Freeform 22">
                <a:extLst>
                  <a:ext uri="{FF2B5EF4-FFF2-40B4-BE49-F238E27FC236}">
                    <a16:creationId xmlns:a16="http://schemas.microsoft.com/office/drawing/2014/main" id="{E57E155C-0F05-498E-B0E3-33AE15B7E8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92" name="Freeform 23">
                <a:extLst>
                  <a:ext uri="{FF2B5EF4-FFF2-40B4-BE49-F238E27FC236}">
                    <a16:creationId xmlns:a16="http://schemas.microsoft.com/office/drawing/2014/main" id="{3D7FB1D7-F9DB-443D-A2D4-40C46F6975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93" name="Freeform 24">
                <a:extLst>
                  <a:ext uri="{FF2B5EF4-FFF2-40B4-BE49-F238E27FC236}">
                    <a16:creationId xmlns:a16="http://schemas.microsoft.com/office/drawing/2014/main" id="{9EF7FB08-B52A-4C0D-BF32-AC6D91AE99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94" name="Freeform 25">
                <a:extLst>
                  <a:ext uri="{FF2B5EF4-FFF2-40B4-BE49-F238E27FC236}">
                    <a16:creationId xmlns:a16="http://schemas.microsoft.com/office/drawing/2014/main" id="{2A27D708-7911-4EAB-8A9D-E608726B57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95" name="Freeform 26">
                <a:extLst>
                  <a:ext uri="{FF2B5EF4-FFF2-40B4-BE49-F238E27FC236}">
                    <a16:creationId xmlns:a16="http://schemas.microsoft.com/office/drawing/2014/main" id="{40A3E3AC-335B-4EAB-A5D4-E72C8434A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96" name="Freeform 27">
                <a:extLst>
                  <a:ext uri="{FF2B5EF4-FFF2-40B4-BE49-F238E27FC236}">
                    <a16:creationId xmlns:a16="http://schemas.microsoft.com/office/drawing/2014/main" id="{FC4E923E-7CEC-4950-8C12-F40EAE7A3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97" name="Freeform 28">
                <a:extLst>
                  <a:ext uri="{FF2B5EF4-FFF2-40B4-BE49-F238E27FC236}">
                    <a16:creationId xmlns:a16="http://schemas.microsoft.com/office/drawing/2014/main" id="{23A92FB5-3211-4195-8FFA-A8F49F6777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98" name="Freeform 29">
                <a:extLst>
                  <a:ext uri="{FF2B5EF4-FFF2-40B4-BE49-F238E27FC236}">
                    <a16:creationId xmlns:a16="http://schemas.microsoft.com/office/drawing/2014/main" id="{BB88442A-84E1-4264-BD24-B14020F21E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99" name="Freeform 30">
                <a:extLst>
                  <a:ext uri="{FF2B5EF4-FFF2-40B4-BE49-F238E27FC236}">
                    <a16:creationId xmlns:a16="http://schemas.microsoft.com/office/drawing/2014/main" id="{B47AD665-0844-40BF-AE62-BA493929C5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00" name="Freeform 31">
                <a:extLst>
                  <a:ext uri="{FF2B5EF4-FFF2-40B4-BE49-F238E27FC236}">
                    <a16:creationId xmlns:a16="http://schemas.microsoft.com/office/drawing/2014/main" id="{01D8E540-292C-4867-BD21-43910262E9F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grpSp>
        <p:grpSp>
          <p:nvGrpSpPr>
            <p:cNvPr id="63" name="Group 62">
              <a:extLst>
                <a:ext uri="{FF2B5EF4-FFF2-40B4-BE49-F238E27FC236}">
                  <a16:creationId xmlns:a16="http://schemas.microsoft.com/office/drawing/2014/main" id="{A00C8F50-D632-4BE8-B5BF-8AEAE2D1326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pFill/>
          </p:grpSpPr>
          <p:sp>
            <p:nvSpPr>
              <p:cNvPr id="64" name="Freeform 32">
                <a:extLst>
                  <a:ext uri="{FF2B5EF4-FFF2-40B4-BE49-F238E27FC236}">
                    <a16:creationId xmlns:a16="http://schemas.microsoft.com/office/drawing/2014/main" id="{7870CC07-8D37-4F4D-A73B-9762FFAB17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65" name="Freeform 33">
                <a:extLst>
                  <a:ext uri="{FF2B5EF4-FFF2-40B4-BE49-F238E27FC236}">
                    <a16:creationId xmlns:a16="http://schemas.microsoft.com/office/drawing/2014/main" id="{06B84BAB-C27B-4804-9496-FDDA7FF6F2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66" name="Freeform 34">
                <a:extLst>
                  <a:ext uri="{FF2B5EF4-FFF2-40B4-BE49-F238E27FC236}">
                    <a16:creationId xmlns:a16="http://schemas.microsoft.com/office/drawing/2014/main" id="{45E90447-AF32-4C90-8940-D5EBE9F64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67" name="Freeform 35">
                <a:extLst>
                  <a:ext uri="{FF2B5EF4-FFF2-40B4-BE49-F238E27FC236}">
                    <a16:creationId xmlns:a16="http://schemas.microsoft.com/office/drawing/2014/main" id="{DFD35AB5-2871-471E-87D3-C3C024C31E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68" name="Freeform 36">
                <a:extLst>
                  <a:ext uri="{FF2B5EF4-FFF2-40B4-BE49-F238E27FC236}">
                    <a16:creationId xmlns:a16="http://schemas.microsoft.com/office/drawing/2014/main" id="{60EED77B-C4CD-44DE-B7AA-472CBEE6EC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69" name="Freeform 37">
                <a:extLst>
                  <a:ext uri="{FF2B5EF4-FFF2-40B4-BE49-F238E27FC236}">
                    <a16:creationId xmlns:a16="http://schemas.microsoft.com/office/drawing/2014/main" id="{68122908-2E24-4971-A70E-29CFE953E5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70" name="Freeform 38">
                <a:extLst>
                  <a:ext uri="{FF2B5EF4-FFF2-40B4-BE49-F238E27FC236}">
                    <a16:creationId xmlns:a16="http://schemas.microsoft.com/office/drawing/2014/main" id="{43930918-848F-4F70-8C42-426DCCB4D4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71" name="Freeform 39">
                <a:extLst>
                  <a:ext uri="{FF2B5EF4-FFF2-40B4-BE49-F238E27FC236}">
                    <a16:creationId xmlns:a16="http://schemas.microsoft.com/office/drawing/2014/main" id="{7C2C1A0B-06A1-4F89-9A58-66CAB57F1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72" name="Freeform 40">
                <a:extLst>
                  <a:ext uri="{FF2B5EF4-FFF2-40B4-BE49-F238E27FC236}">
                    <a16:creationId xmlns:a16="http://schemas.microsoft.com/office/drawing/2014/main" id="{F26FAEF0-6EA1-41B4-AC1D-0BC56E43EF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73" name="Rectangle 41">
                <a:extLst>
                  <a:ext uri="{FF2B5EF4-FFF2-40B4-BE49-F238E27FC236}">
                    <a16:creationId xmlns:a16="http://schemas.microsoft.com/office/drawing/2014/main" id="{563F085C-A9C1-47AB-9656-468B79DE5A2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grpSp>
      </p:grpSp>
      <p:sp>
        <p:nvSpPr>
          <p:cNvPr id="2" name="Title 1">
            <a:extLst>
              <a:ext uri="{FF2B5EF4-FFF2-40B4-BE49-F238E27FC236}">
                <a16:creationId xmlns:a16="http://schemas.microsoft.com/office/drawing/2014/main" id="{1E45854F-6A36-47A9-A8C9-2026DA64E2B7}"/>
              </a:ext>
            </a:extLst>
          </p:cNvPr>
          <p:cNvSpPr>
            <a:spLocks noGrp="1"/>
          </p:cNvSpPr>
          <p:nvPr>
            <p:ph type="ctrTitle"/>
          </p:nvPr>
        </p:nvSpPr>
        <p:spPr>
          <a:xfrm>
            <a:off x="1212852" y="424843"/>
            <a:ext cx="9905998" cy="1478570"/>
          </a:xfrm>
        </p:spPr>
        <p:txBody>
          <a:bodyPr vert="horz" lIns="91440" tIns="45720" rIns="91440" bIns="45720" rtlCol="0" anchor="ctr">
            <a:normAutofit/>
          </a:bodyPr>
          <a:lstStyle/>
          <a:p>
            <a:pPr algn="ctr"/>
            <a:r>
              <a:rPr lang="en-US" sz="3600"/>
              <a:t>The Process:</a:t>
            </a:r>
            <a:br>
              <a:rPr lang="en-US" sz="3600"/>
            </a:br>
            <a:r>
              <a:rPr lang="en-US" sz="3600"/>
              <a:t>1. System Architecture with OpenSky API</a:t>
            </a:r>
          </a:p>
        </p:txBody>
      </p:sp>
      <p:pic>
        <p:nvPicPr>
          <p:cNvPr id="4" name="Picture 4" descr="Diagram&#10;&#10;Description automatically generated">
            <a:extLst>
              <a:ext uri="{FF2B5EF4-FFF2-40B4-BE49-F238E27FC236}">
                <a16:creationId xmlns:a16="http://schemas.microsoft.com/office/drawing/2014/main" id="{7C3A3B00-C4C3-49AF-A94E-33614F112208}"/>
              </a:ext>
            </a:extLst>
          </p:cNvPr>
          <p:cNvPicPr>
            <a:picLocks noGrp="1" noChangeAspect="1"/>
          </p:cNvPicPr>
          <p:nvPr>
            <p:ph idx="4294967295"/>
          </p:nvPr>
        </p:nvPicPr>
        <p:blipFill rotWithShape="1">
          <a:blip r:embed="rId4"/>
          <a:srcRect t="2640" r="3" b="3"/>
          <a:stretch/>
        </p:blipFill>
        <p:spPr>
          <a:xfrm>
            <a:off x="3066006" y="2061952"/>
            <a:ext cx="6465529" cy="4233280"/>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1272785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5854F-6A36-47A9-A8C9-2026DA64E2B7}"/>
              </a:ext>
            </a:extLst>
          </p:cNvPr>
          <p:cNvSpPr>
            <a:spLocks noGrp="1"/>
          </p:cNvSpPr>
          <p:nvPr>
            <p:ph type="ctrTitle"/>
          </p:nvPr>
        </p:nvSpPr>
        <p:spPr>
          <a:xfrm>
            <a:off x="828074" y="1176617"/>
            <a:ext cx="4949719" cy="2432203"/>
          </a:xfrm>
        </p:spPr>
        <p:txBody>
          <a:bodyPr vert="horz" lIns="91440" tIns="45720" rIns="91440" bIns="45720" rtlCol="0" anchor="b">
            <a:normAutofit/>
          </a:bodyPr>
          <a:lstStyle/>
          <a:p>
            <a:r>
              <a:rPr lang="en-US"/>
              <a:t>System </a:t>
            </a:r>
            <a:br>
              <a:rPr lang="en-US"/>
            </a:br>
            <a:r>
              <a:rPr lang="en-US"/>
              <a:t>Design</a:t>
            </a:r>
            <a:br>
              <a:rPr lang="en-US"/>
            </a:br>
            <a:r>
              <a:rPr lang="en-US"/>
              <a:t>Diagram</a:t>
            </a:r>
          </a:p>
        </p:txBody>
      </p:sp>
      <p:pic>
        <p:nvPicPr>
          <p:cNvPr id="3" name="그림 4">
            <a:extLst>
              <a:ext uri="{FF2B5EF4-FFF2-40B4-BE49-F238E27FC236}">
                <a16:creationId xmlns:a16="http://schemas.microsoft.com/office/drawing/2014/main" id="{C582CC1B-4CF9-4329-867F-83AC9B2978C1}"/>
              </a:ext>
            </a:extLst>
          </p:cNvPr>
          <p:cNvPicPr>
            <a:picLocks noChangeAspect="1"/>
          </p:cNvPicPr>
          <p:nvPr/>
        </p:nvPicPr>
        <p:blipFill>
          <a:blip r:embed="rId2"/>
          <a:stretch>
            <a:fillRect/>
          </a:stretch>
        </p:blipFill>
        <p:spPr>
          <a:xfrm>
            <a:off x="4320620" y="497161"/>
            <a:ext cx="7396898" cy="5866086"/>
          </a:xfrm>
          <a:prstGeom prst="rect">
            <a:avLst/>
          </a:prstGeom>
        </p:spPr>
      </p:pic>
      <p:sp>
        <p:nvSpPr>
          <p:cNvPr id="4" name="TextBox 3">
            <a:extLst>
              <a:ext uri="{FF2B5EF4-FFF2-40B4-BE49-F238E27FC236}">
                <a16:creationId xmlns:a16="http://schemas.microsoft.com/office/drawing/2014/main" id="{E66102AF-63EE-2B07-F036-41C98F35AE1A}"/>
              </a:ext>
            </a:extLst>
          </p:cNvPr>
          <p:cNvSpPr txBox="1"/>
          <p:nvPr/>
        </p:nvSpPr>
        <p:spPr>
          <a:xfrm>
            <a:off x="831774" y="4256182"/>
            <a:ext cx="345929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Notes:</a:t>
            </a:r>
          </a:p>
          <a:p>
            <a:pPr marL="285750" indent="-285750">
              <a:buFont typeface="Arial"/>
              <a:buChar char="•"/>
            </a:pPr>
            <a:r>
              <a:rPr lang="en-US"/>
              <a:t>No longer using NAS.</a:t>
            </a:r>
          </a:p>
          <a:p>
            <a:pPr marL="285750" indent="-285750">
              <a:buFont typeface="Arial"/>
              <a:buChar char="•"/>
            </a:pPr>
            <a:r>
              <a:rPr lang="en-US"/>
              <a:t>Only doing model if we have time</a:t>
            </a:r>
          </a:p>
        </p:txBody>
      </p:sp>
    </p:spTree>
    <p:extLst>
      <p:ext uri="{BB962C8B-B14F-4D97-AF65-F5344CB8AC3E}">
        <p14:creationId xmlns:p14="http://schemas.microsoft.com/office/powerpoint/2010/main" val="3946562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573AF-A401-47E0-BFEB-829FC26DE82F}"/>
              </a:ext>
            </a:extLst>
          </p:cNvPr>
          <p:cNvSpPr>
            <a:spLocks noGrp="1"/>
          </p:cNvSpPr>
          <p:nvPr>
            <p:ph type="title"/>
          </p:nvPr>
        </p:nvSpPr>
        <p:spPr>
          <a:xfrm>
            <a:off x="1141413" y="618518"/>
            <a:ext cx="9905998" cy="1478570"/>
          </a:xfrm>
        </p:spPr>
        <p:txBody>
          <a:bodyPr>
            <a:normAutofit/>
          </a:bodyPr>
          <a:lstStyle/>
          <a:p>
            <a:pPr algn="ctr"/>
            <a:r>
              <a:rPr lang="en-US"/>
              <a:t>The Process:</a:t>
            </a:r>
            <a:br>
              <a:rPr lang="en-US"/>
            </a:br>
            <a:r>
              <a:rPr lang="en-US"/>
              <a:t>2. Data to Python </a:t>
            </a:r>
          </a:p>
        </p:txBody>
      </p:sp>
      <p:sp>
        <p:nvSpPr>
          <p:cNvPr id="3" name="Content Placeholder 2">
            <a:extLst>
              <a:ext uri="{FF2B5EF4-FFF2-40B4-BE49-F238E27FC236}">
                <a16:creationId xmlns:a16="http://schemas.microsoft.com/office/drawing/2014/main" id="{BEF7EAB7-C3C1-486D-AEE0-40275558F14E}"/>
              </a:ext>
            </a:extLst>
          </p:cNvPr>
          <p:cNvSpPr>
            <a:spLocks noGrp="1"/>
          </p:cNvSpPr>
          <p:nvPr>
            <p:ph idx="1"/>
          </p:nvPr>
        </p:nvSpPr>
        <p:spPr>
          <a:xfrm>
            <a:off x="1141412" y="2249487"/>
            <a:ext cx="4844521" cy="3541714"/>
          </a:xfrm>
        </p:spPr>
        <p:txBody>
          <a:bodyPr vert="horz" lIns="91440" tIns="45720" rIns="91440" bIns="45720" rtlCol="0" anchor="ctr">
            <a:normAutofit/>
          </a:bodyPr>
          <a:lstStyle/>
          <a:p>
            <a:pPr marL="0" indent="0">
              <a:buNone/>
            </a:pPr>
            <a:r>
              <a:rPr lang="en-US" sz="1700"/>
              <a:t>The flight data is filtered for our project's specifications. </a:t>
            </a:r>
          </a:p>
          <a:p>
            <a:r>
              <a:rPr lang="en-US" sz="1700"/>
              <a:t>Items we are focused on:</a:t>
            </a:r>
          </a:p>
          <a:p>
            <a:pPr lvl="1"/>
            <a:r>
              <a:rPr lang="en-US" sz="1700"/>
              <a:t>Flights from or into Daytona Beach International Airport</a:t>
            </a:r>
          </a:p>
          <a:p>
            <a:pPr lvl="1"/>
            <a:r>
              <a:rPr lang="en-US" sz="1700"/>
              <a:t>Go Around Detection </a:t>
            </a:r>
            <a:r>
              <a:rPr lang="en-US" sz="1700" i="1"/>
              <a:t>(Work in Progress)</a:t>
            </a:r>
            <a:endParaRPr lang="en-US" sz="1700">
              <a:highlight>
                <a:srgbClr val="808080"/>
              </a:highlight>
            </a:endParaRPr>
          </a:p>
        </p:txBody>
      </p:sp>
      <p:pic>
        <p:nvPicPr>
          <p:cNvPr id="6" name="Picture 5">
            <a:extLst>
              <a:ext uri="{FF2B5EF4-FFF2-40B4-BE49-F238E27FC236}">
                <a16:creationId xmlns:a16="http://schemas.microsoft.com/office/drawing/2014/main" id="{0AF27A2B-A2D3-4C70-8C05-E10EDCAEDD2F}"/>
              </a:ext>
            </a:extLst>
          </p:cNvPr>
          <p:cNvPicPr>
            <a:picLocks noChangeAspect="1"/>
          </p:cNvPicPr>
          <p:nvPr/>
        </p:nvPicPr>
        <p:blipFill rotWithShape="1">
          <a:blip r:embed="rId4"/>
          <a:srcRect l="21445" r="5628" b="3"/>
          <a:stretch/>
        </p:blipFill>
        <p:spPr>
          <a:xfrm>
            <a:off x="6392335" y="2497720"/>
            <a:ext cx="4655075" cy="3047892"/>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1288303689"/>
      </p:ext>
    </p:extLst>
  </p:cSld>
  <p:clrMapOvr>
    <a:masterClrMapping/>
  </p:clrMapOvr>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68A02-BA34-451A-88FD-A75075D53603}"/>
              </a:ext>
            </a:extLst>
          </p:cNvPr>
          <p:cNvSpPr>
            <a:spLocks noGrp="1"/>
          </p:cNvSpPr>
          <p:nvPr>
            <p:ph type="title"/>
          </p:nvPr>
        </p:nvSpPr>
        <p:spPr>
          <a:xfrm>
            <a:off x="1141413" y="499248"/>
            <a:ext cx="9905998" cy="1478570"/>
          </a:xfrm>
        </p:spPr>
        <p:txBody>
          <a:bodyPr vert="horz" lIns="91440" tIns="45720" rIns="91440" bIns="45720" rtlCol="0" anchor="ctr">
            <a:normAutofit/>
          </a:bodyPr>
          <a:lstStyle/>
          <a:p>
            <a:pPr algn="ctr"/>
            <a:r>
              <a:rPr lang="en-US" sz="3300"/>
              <a:t>The Process:</a:t>
            </a:r>
            <a:br>
              <a:rPr lang="en-US" sz="3300"/>
            </a:br>
            <a:r>
              <a:rPr lang="en-US" sz="3300"/>
              <a:t>3. Database Schema in the Cloud</a:t>
            </a:r>
          </a:p>
        </p:txBody>
      </p:sp>
      <p:pic>
        <p:nvPicPr>
          <p:cNvPr id="13" name="Picture 12" descr="Table&#10;&#10;Description automatically generated with medium confidence">
            <a:extLst>
              <a:ext uri="{FF2B5EF4-FFF2-40B4-BE49-F238E27FC236}">
                <a16:creationId xmlns:a16="http://schemas.microsoft.com/office/drawing/2014/main" id="{772789FF-6947-4864-81C2-F93AA99696FA}"/>
              </a:ext>
            </a:extLst>
          </p:cNvPr>
          <p:cNvPicPr>
            <a:picLocks noChangeAspect="1"/>
          </p:cNvPicPr>
          <p:nvPr/>
        </p:nvPicPr>
        <p:blipFill rotWithShape="1">
          <a:blip r:embed="rId3"/>
          <a:srcRect t="202" r="1" b="4571"/>
          <a:stretch/>
        </p:blipFill>
        <p:spPr>
          <a:xfrm>
            <a:off x="1141411" y="2249487"/>
            <a:ext cx="3494597" cy="354965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8" name="TextBox 7">
            <a:extLst>
              <a:ext uri="{FF2B5EF4-FFF2-40B4-BE49-F238E27FC236}">
                <a16:creationId xmlns:a16="http://schemas.microsoft.com/office/drawing/2014/main" id="{E3313FD4-8A31-4C93-A993-1B4CD12E31ED}"/>
              </a:ext>
            </a:extLst>
          </p:cNvPr>
          <p:cNvSpPr txBox="1"/>
          <p:nvPr/>
        </p:nvSpPr>
        <p:spPr>
          <a:xfrm>
            <a:off x="5034579" y="2249487"/>
            <a:ext cx="6012832" cy="3541714"/>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algn="l"/>
            <a:r>
              <a:rPr lang="en-US" sz="1600" b="1" i="0">
                <a:solidFill>
                  <a:srgbClr val="404040"/>
                </a:solidFill>
                <a:effectLst/>
                <a:latin typeface="Lato"/>
                <a:ea typeface="Lato"/>
                <a:cs typeface="Lato"/>
              </a:rPr>
              <a:t>icao24</a:t>
            </a:r>
            <a:r>
              <a:rPr lang="en-US" sz="1400" b="0" i="0">
                <a:solidFill>
                  <a:srgbClr val="404040"/>
                </a:solidFill>
                <a:effectLst/>
                <a:latin typeface="Lato"/>
                <a:ea typeface="Lato"/>
                <a:cs typeface="Lato"/>
              </a:rPr>
              <a:t> - ICAO24 address of the transmitter in hex string representation.</a:t>
            </a:r>
          </a:p>
          <a:p>
            <a:pPr algn="l"/>
            <a:r>
              <a:rPr lang="en-US" sz="1600" b="1" i="0" err="1">
                <a:solidFill>
                  <a:srgbClr val="404040"/>
                </a:solidFill>
                <a:effectLst/>
                <a:latin typeface="Lato"/>
                <a:ea typeface="Lato"/>
                <a:cs typeface="Lato"/>
              </a:rPr>
              <a:t>time_position</a:t>
            </a:r>
            <a:r>
              <a:rPr lang="en-US" sz="1400" b="0" i="0">
                <a:solidFill>
                  <a:srgbClr val="404040"/>
                </a:solidFill>
                <a:effectLst/>
                <a:latin typeface="Lato"/>
                <a:ea typeface="Lato"/>
                <a:cs typeface="Lato"/>
              </a:rPr>
              <a:t> - seconds since epoch of last position report. Can be None if there was no position report received by </a:t>
            </a:r>
            <a:r>
              <a:rPr lang="en-US" sz="1400" b="0" i="0" err="1">
                <a:solidFill>
                  <a:srgbClr val="404040"/>
                </a:solidFill>
                <a:effectLst/>
                <a:latin typeface="Lato"/>
                <a:ea typeface="Lato"/>
                <a:cs typeface="Lato"/>
              </a:rPr>
              <a:t>OpenSky</a:t>
            </a:r>
            <a:r>
              <a:rPr lang="en-US" sz="1400" b="0" i="0">
                <a:solidFill>
                  <a:srgbClr val="404040"/>
                </a:solidFill>
                <a:effectLst/>
                <a:latin typeface="Lato"/>
                <a:ea typeface="Lato"/>
                <a:cs typeface="Lato"/>
              </a:rPr>
              <a:t> within 15s before.</a:t>
            </a:r>
            <a:endParaRPr lang="en-US" sz="1400">
              <a:solidFill>
                <a:srgbClr val="404040"/>
              </a:solidFill>
              <a:latin typeface="Lato"/>
              <a:ea typeface="Lato"/>
              <a:cs typeface="Lato"/>
            </a:endParaRPr>
          </a:p>
          <a:p>
            <a:pPr algn="l"/>
            <a:r>
              <a:rPr lang="en-US" sz="1600" b="1" i="0" err="1">
                <a:solidFill>
                  <a:srgbClr val="404040"/>
                </a:solidFill>
                <a:effectLst/>
                <a:latin typeface="Lato"/>
                <a:ea typeface="Lato"/>
                <a:cs typeface="Lato"/>
              </a:rPr>
              <a:t>last_contact</a:t>
            </a:r>
            <a:r>
              <a:rPr lang="en-US" sz="1600" b="0" i="0">
                <a:solidFill>
                  <a:srgbClr val="404040"/>
                </a:solidFill>
                <a:effectLst/>
                <a:latin typeface="Lato"/>
                <a:ea typeface="Lato"/>
                <a:cs typeface="Lato"/>
              </a:rPr>
              <a:t> </a:t>
            </a:r>
            <a:r>
              <a:rPr lang="en-US" sz="1400" b="0" i="0">
                <a:solidFill>
                  <a:srgbClr val="404040"/>
                </a:solidFill>
                <a:effectLst/>
                <a:latin typeface="Lato"/>
                <a:ea typeface="Lato"/>
                <a:cs typeface="Lato"/>
              </a:rPr>
              <a:t>- seconds since epoch of last received message from this transponder</a:t>
            </a:r>
          </a:p>
          <a:p>
            <a:pPr algn="l"/>
            <a:r>
              <a:rPr lang="en-US" sz="1600" b="1" i="0">
                <a:solidFill>
                  <a:srgbClr val="404040"/>
                </a:solidFill>
                <a:effectLst/>
                <a:latin typeface="Lato"/>
                <a:ea typeface="Lato"/>
                <a:cs typeface="Lato"/>
              </a:rPr>
              <a:t>longitude</a:t>
            </a:r>
            <a:r>
              <a:rPr lang="en-US" sz="1400" b="0" i="0">
                <a:solidFill>
                  <a:srgbClr val="404040"/>
                </a:solidFill>
                <a:effectLst/>
                <a:latin typeface="Lato"/>
                <a:ea typeface="Lato"/>
                <a:cs typeface="Lato"/>
              </a:rPr>
              <a:t> - in ellipsoidal coordinates (WGS-84) and degrees. Can be None</a:t>
            </a:r>
            <a:endParaRPr lang="en-US" sz="1400">
              <a:solidFill>
                <a:srgbClr val="404040"/>
              </a:solidFill>
              <a:latin typeface="Lato"/>
              <a:ea typeface="Lato"/>
              <a:cs typeface="Lato"/>
            </a:endParaRPr>
          </a:p>
          <a:p>
            <a:pPr algn="l"/>
            <a:r>
              <a:rPr lang="en-US" sz="1600" b="1" i="0">
                <a:solidFill>
                  <a:srgbClr val="404040"/>
                </a:solidFill>
                <a:effectLst/>
                <a:latin typeface="Lato"/>
                <a:ea typeface="Lato"/>
                <a:cs typeface="Lato"/>
              </a:rPr>
              <a:t>latitude</a:t>
            </a:r>
            <a:r>
              <a:rPr lang="en-US" sz="1400" b="0" i="0">
                <a:solidFill>
                  <a:srgbClr val="404040"/>
                </a:solidFill>
                <a:effectLst/>
                <a:latin typeface="Lato"/>
                <a:ea typeface="Lato"/>
                <a:cs typeface="Lato"/>
              </a:rPr>
              <a:t> - in ellipsoidal coordinates (WGS-84) and degrees. Can be None</a:t>
            </a:r>
          </a:p>
          <a:p>
            <a:pPr algn="l"/>
            <a:r>
              <a:rPr lang="en-US" sz="1600" b="1" i="0" err="1">
                <a:solidFill>
                  <a:srgbClr val="404040"/>
                </a:solidFill>
                <a:effectLst/>
                <a:latin typeface="Lato"/>
                <a:ea typeface="Lato"/>
                <a:cs typeface="Lato"/>
              </a:rPr>
              <a:t>geo_altitude</a:t>
            </a:r>
            <a:r>
              <a:rPr lang="en-US" sz="1400" b="0" i="0">
                <a:solidFill>
                  <a:srgbClr val="404040"/>
                </a:solidFill>
                <a:effectLst/>
                <a:latin typeface="Lato"/>
                <a:ea typeface="Lato"/>
                <a:cs typeface="Lato"/>
              </a:rPr>
              <a:t> - geometric altitude in meters. Can be None</a:t>
            </a:r>
          </a:p>
          <a:p>
            <a:pPr algn="l"/>
            <a:r>
              <a:rPr lang="en-US" sz="1600" b="1" i="0" err="1">
                <a:solidFill>
                  <a:srgbClr val="404040"/>
                </a:solidFill>
                <a:effectLst/>
                <a:latin typeface="Lato"/>
                <a:ea typeface="Lato"/>
                <a:cs typeface="Lato"/>
              </a:rPr>
              <a:t>on_ground</a:t>
            </a:r>
            <a:r>
              <a:rPr lang="en-US" sz="1400" b="0" i="0">
                <a:solidFill>
                  <a:srgbClr val="404040"/>
                </a:solidFill>
                <a:effectLst/>
                <a:latin typeface="Lato"/>
                <a:ea typeface="Lato"/>
                <a:cs typeface="Lato"/>
              </a:rPr>
              <a:t> - true if aircraft is on ground (sends ADS-B surface position reports).</a:t>
            </a:r>
          </a:p>
          <a:p>
            <a:pPr algn="l"/>
            <a:r>
              <a:rPr lang="en-US" sz="1600" b="1" i="0">
                <a:solidFill>
                  <a:srgbClr val="404040"/>
                </a:solidFill>
                <a:effectLst/>
                <a:latin typeface="Lato"/>
                <a:ea typeface="Lato"/>
                <a:cs typeface="Lato"/>
              </a:rPr>
              <a:t>velocity</a:t>
            </a:r>
            <a:r>
              <a:rPr lang="en-US" sz="1400" b="0" i="0">
                <a:solidFill>
                  <a:srgbClr val="404040"/>
                </a:solidFill>
                <a:effectLst/>
                <a:latin typeface="Lato"/>
                <a:ea typeface="Lato"/>
                <a:cs typeface="Lato"/>
              </a:rPr>
              <a:t> - over ground in m/s. Can be None if information not present</a:t>
            </a:r>
          </a:p>
          <a:p>
            <a:pPr algn="l"/>
            <a:r>
              <a:rPr lang="en-US" sz="1600" b="1" i="0">
                <a:solidFill>
                  <a:srgbClr val="404040"/>
                </a:solidFill>
                <a:effectLst/>
                <a:latin typeface="Lato"/>
                <a:ea typeface="Lato"/>
                <a:cs typeface="Lato"/>
              </a:rPr>
              <a:t>heading</a:t>
            </a:r>
            <a:r>
              <a:rPr lang="en-US" sz="1600" b="0" i="0">
                <a:solidFill>
                  <a:srgbClr val="404040"/>
                </a:solidFill>
                <a:effectLst/>
                <a:latin typeface="Lato"/>
                <a:ea typeface="Lato"/>
                <a:cs typeface="Lato"/>
              </a:rPr>
              <a:t> </a:t>
            </a:r>
            <a:r>
              <a:rPr lang="en-US" sz="1400" b="0" i="0">
                <a:solidFill>
                  <a:srgbClr val="404040"/>
                </a:solidFill>
                <a:effectLst/>
                <a:latin typeface="Lato"/>
                <a:ea typeface="Lato"/>
                <a:cs typeface="Lato"/>
              </a:rPr>
              <a:t>- in decimal degrees (0 is north). Can be None if information not present.</a:t>
            </a:r>
          </a:p>
        </p:txBody>
      </p:sp>
    </p:spTree>
    <p:extLst>
      <p:ext uri="{BB962C8B-B14F-4D97-AF65-F5344CB8AC3E}">
        <p14:creationId xmlns:p14="http://schemas.microsoft.com/office/powerpoint/2010/main" val="1055934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54E97-E899-4109-BE21-8DFCFC69E2E0}"/>
              </a:ext>
            </a:extLst>
          </p:cNvPr>
          <p:cNvSpPr>
            <a:spLocks noGrp="1"/>
          </p:cNvSpPr>
          <p:nvPr>
            <p:ph type="title"/>
          </p:nvPr>
        </p:nvSpPr>
        <p:spPr>
          <a:xfrm>
            <a:off x="6569957" y="618518"/>
            <a:ext cx="4747088" cy="1478570"/>
          </a:xfrm>
        </p:spPr>
        <p:txBody>
          <a:bodyPr>
            <a:normAutofit/>
          </a:bodyPr>
          <a:lstStyle/>
          <a:p>
            <a:r>
              <a:rPr lang="en-US" sz="3300"/>
              <a:t>The Process:</a:t>
            </a:r>
            <a:br>
              <a:rPr lang="en-US" sz="3300"/>
            </a:br>
            <a:r>
              <a:rPr lang="en-US" sz="3300"/>
              <a:t>3. Google Cloud Shell</a:t>
            </a:r>
          </a:p>
        </p:txBody>
      </p:sp>
      <p:sp>
        <p:nvSpPr>
          <p:cNvPr id="14" name="Round Diagonal Corner Rectangle 9">
            <a:extLst>
              <a:ext uri="{FF2B5EF4-FFF2-40B4-BE49-F238E27FC236}">
                <a16:creationId xmlns:a16="http://schemas.microsoft.com/office/drawing/2014/main" id="{14436AD2-BD0F-4545-B2E9-06007B35B8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5A07E59-7161-42F7-BC0D-0C8B8186F00C}"/>
              </a:ext>
            </a:extLst>
          </p:cNvPr>
          <p:cNvPicPr>
            <a:picLocks noChangeAspect="1"/>
          </p:cNvPicPr>
          <p:nvPr/>
        </p:nvPicPr>
        <p:blipFill>
          <a:blip r:embed="rId4"/>
          <a:stretch>
            <a:fillRect/>
          </a:stretch>
        </p:blipFill>
        <p:spPr>
          <a:xfrm>
            <a:off x="1118988" y="1211746"/>
            <a:ext cx="4635583" cy="4438570"/>
          </a:xfrm>
          <a:prstGeom prst="rect">
            <a:avLst/>
          </a:prstGeom>
        </p:spPr>
      </p:pic>
      <p:sp>
        <p:nvSpPr>
          <p:cNvPr id="3" name="Content Placeholder 2">
            <a:extLst>
              <a:ext uri="{FF2B5EF4-FFF2-40B4-BE49-F238E27FC236}">
                <a16:creationId xmlns:a16="http://schemas.microsoft.com/office/drawing/2014/main" id="{072A22C1-2854-400D-9A19-B8787F839C37}"/>
              </a:ext>
            </a:extLst>
          </p:cNvPr>
          <p:cNvSpPr>
            <a:spLocks noGrp="1"/>
          </p:cNvSpPr>
          <p:nvPr>
            <p:ph idx="1"/>
          </p:nvPr>
        </p:nvSpPr>
        <p:spPr>
          <a:xfrm>
            <a:off x="6569957" y="2249487"/>
            <a:ext cx="4747087" cy="3541714"/>
          </a:xfrm>
        </p:spPr>
        <p:txBody>
          <a:bodyPr vert="horz" lIns="91440" tIns="45720" rIns="91440" bIns="45720" rtlCol="0">
            <a:normAutofit/>
          </a:bodyPr>
          <a:lstStyle/>
          <a:p>
            <a:pPr>
              <a:lnSpc>
                <a:spcPct val="110000"/>
              </a:lnSpc>
            </a:pPr>
            <a:r>
              <a:rPr lang="en-US" sz="2200"/>
              <a:t>Upon implementation of our project, we discovered that managing our database through BigQuery </a:t>
            </a:r>
            <a:r>
              <a:rPr lang="en-US" sz="2200">
                <a:ea typeface="+mn-lt"/>
                <a:cs typeface="+mn-lt"/>
              </a:rPr>
              <a:t>is a better alternative to running our queries through MySQL workbench.</a:t>
            </a:r>
          </a:p>
          <a:p>
            <a:pPr>
              <a:lnSpc>
                <a:spcPct val="110000"/>
              </a:lnSpc>
            </a:pPr>
            <a:r>
              <a:rPr lang="en-US" sz="2200">
                <a:ea typeface="+mn-lt"/>
                <a:cs typeface="+mn-lt"/>
              </a:rPr>
              <a:t>Provides a cloud-based alternative to local MySQL, PostgreSQL, and SQL Server databases.</a:t>
            </a:r>
          </a:p>
          <a:p>
            <a:pPr>
              <a:lnSpc>
                <a:spcPct val="110000"/>
              </a:lnSpc>
            </a:pPr>
            <a:endParaRPr lang="en-US" sz="2200"/>
          </a:p>
          <a:p>
            <a:pPr>
              <a:lnSpc>
                <a:spcPct val="110000"/>
              </a:lnSpc>
            </a:pPr>
            <a:endParaRPr lang="en-US" sz="2200"/>
          </a:p>
          <a:p>
            <a:pPr>
              <a:lnSpc>
                <a:spcPct val="110000"/>
              </a:lnSpc>
            </a:pPr>
            <a:endParaRPr lang="en-US" sz="2200"/>
          </a:p>
          <a:p>
            <a:pPr marL="0" indent="0">
              <a:lnSpc>
                <a:spcPct val="110000"/>
              </a:lnSpc>
              <a:buNone/>
            </a:pPr>
            <a:endParaRPr lang="en-US" sz="2200"/>
          </a:p>
        </p:txBody>
      </p:sp>
    </p:spTree>
    <p:extLst>
      <p:ext uri="{BB962C8B-B14F-4D97-AF65-F5344CB8AC3E}">
        <p14:creationId xmlns:p14="http://schemas.microsoft.com/office/powerpoint/2010/main" val="3246070795"/>
      </p:ext>
    </p:extLst>
  </p:cSld>
  <p:clrMapOvr>
    <a:masterClrMapping/>
  </p:clrMapOvr>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5C93F-4A54-46FC-96D7-4E6E88556813}"/>
              </a:ext>
            </a:extLst>
          </p:cNvPr>
          <p:cNvSpPr>
            <a:spLocks noGrp="1"/>
          </p:cNvSpPr>
          <p:nvPr>
            <p:ph type="title"/>
          </p:nvPr>
        </p:nvSpPr>
        <p:spPr/>
        <p:txBody>
          <a:bodyPr/>
          <a:lstStyle/>
          <a:p>
            <a:r>
              <a:rPr lang="en-US"/>
              <a:t>Introduction</a:t>
            </a:r>
          </a:p>
        </p:txBody>
      </p:sp>
      <p:graphicFrame>
        <p:nvGraphicFramePr>
          <p:cNvPr id="13" name="Content Placeholder 2">
            <a:extLst>
              <a:ext uri="{FF2B5EF4-FFF2-40B4-BE49-F238E27FC236}">
                <a16:creationId xmlns:a16="http://schemas.microsoft.com/office/drawing/2014/main" id="{CC24539F-D129-42B3-A58C-205BE583C471}"/>
              </a:ext>
            </a:extLst>
          </p:cNvPr>
          <p:cNvGraphicFramePr>
            <a:graphicFrameLocks noGrp="1"/>
          </p:cNvGraphicFramePr>
          <p:nvPr>
            <p:ph idx="1"/>
            <p:extLst>
              <p:ext uri="{D42A27DB-BD31-4B8C-83A1-F6EECF244321}">
                <p14:modId xmlns:p14="http://schemas.microsoft.com/office/powerpoint/2010/main" val="1705648613"/>
              </p:ext>
            </p:extLst>
          </p:nvPr>
        </p:nvGraphicFramePr>
        <p:xfrm>
          <a:off x="1141413" y="2249488"/>
          <a:ext cx="9906000" cy="3541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36" name="Graphic 136" descr="Take Off with solid fill">
            <a:extLst>
              <a:ext uri="{FF2B5EF4-FFF2-40B4-BE49-F238E27FC236}">
                <a16:creationId xmlns:a16="http://schemas.microsoft.com/office/drawing/2014/main" id="{0918CBBB-01E4-43D1-AF5B-CA69A365A08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96185" y="4573954"/>
            <a:ext cx="806939" cy="806939"/>
          </a:xfrm>
          <a:prstGeom prst="rect">
            <a:avLst/>
          </a:prstGeom>
        </p:spPr>
      </p:pic>
      <p:pic>
        <p:nvPicPr>
          <p:cNvPr id="137" name="Graphic 137" descr="Cell Tower outline">
            <a:extLst>
              <a:ext uri="{FF2B5EF4-FFF2-40B4-BE49-F238E27FC236}">
                <a16:creationId xmlns:a16="http://schemas.microsoft.com/office/drawing/2014/main" id="{7EEC890C-BF1B-4A62-81E1-F0797AC3872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30545" y="4519525"/>
            <a:ext cx="914400" cy="914400"/>
          </a:xfrm>
          <a:prstGeom prst="rect">
            <a:avLst/>
          </a:prstGeom>
        </p:spPr>
      </p:pic>
    </p:spTree>
    <p:extLst>
      <p:ext uri="{BB962C8B-B14F-4D97-AF65-F5344CB8AC3E}">
        <p14:creationId xmlns:p14="http://schemas.microsoft.com/office/powerpoint/2010/main" val="29469470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DF81A-26CB-492C-8EAC-7B4D9BCCB6DB}"/>
              </a:ext>
            </a:extLst>
          </p:cNvPr>
          <p:cNvSpPr>
            <a:spLocks noGrp="1"/>
          </p:cNvSpPr>
          <p:nvPr>
            <p:ph type="title"/>
          </p:nvPr>
        </p:nvSpPr>
        <p:spPr/>
        <p:txBody>
          <a:bodyPr>
            <a:normAutofit/>
          </a:bodyPr>
          <a:lstStyle/>
          <a:p>
            <a:r>
              <a:rPr lang="en-US" sz="3200"/>
              <a:t>The Process:</a:t>
            </a:r>
            <a:br>
              <a:rPr lang="en-US"/>
            </a:br>
            <a:r>
              <a:rPr lang="en-US" sz="2800"/>
              <a:t>4. Uploads data and prepares for visual</a:t>
            </a:r>
          </a:p>
        </p:txBody>
      </p:sp>
      <p:sp>
        <p:nvSpPr>
          <p:cNvPr id="3" name="Content Placeholder 2">
            <a:extLst>
              <a:ext uri="{FF2B5EF4-FFF2-40B4-BE49-F238E27FC236}">
                <a16:creationId xmlns:a16="http://schemas.microsoft.com/office/drawing/2014/main" id="{FE4F9CBD-D3AF-424D-912C-8D2326AD5AA1}"/>
              </a:ext>
            </a:extLst>
          </p:cNvPr>
          <p:cNvSpPr>
            <a:spLocks noGrp="1"/>
          </p:cNvSpPr>
          <p:nvPr>
            <p:ph idx="1"/>
          </p:nvPr>
        </p:nvSpPr>
        <p:spPr/>
        <p:txBody>
          <a:bodyPr vert="horz" lIns="91440" tIns="45720" rIns="91440" bIns="45720" rtlCol="0" anchor="t">
            <a:normAutofit/>
          </a:bodyPr>
          <a:lstStyle/>
          <a:p>
            <a:r>
              <a:rPr lang="en-US"/>
              <a:t>Queries are run in Python, and then sent to </a:t>
            </a:r>
            <a:r>
              <a:rPr lang="en-US" err="1"/>
              <a:t>BigQuery</a:t>
            </a:r>
            <a:r>
              <a:rPr lang="en-US"/>
              <a:t>.</a:t>
            </a:r>
          </a:p>
          <a:p>
            <a:r>
              <a:rPr lang="en-US"/>
              <a:t>For Example: "SELECT </a:t>
            </a:r>
            <a:r>
              <a:rPr lang="en-US" err="1"/>
              <a:t>Flight_Number</a:t>
            </a:r>
            <a:r>
              <a:rPr lang="en-US"/>
              <a:t> </a:t>
            </a:r>
          </a:p>
          <a:p>
            <a:pPr marL="0" indent="0">
              <a:buNone/>
            </a:pPr>
            <a:r>
              <a:rPr lang="en-US"/>
              <a:t>                        FROM DATA </a:t>
            </a:r>
          </a:p>
          <a:p>
            <a:pPr marL="0" indent="0">
              <a:buNone/>
            </a:pPr>
            <a:r>
              <a:rPr lang="en-US"/>
              <a:t>                        Where LOCATION = KDAB"</a:t>
            </a:r>
          </a:p>
        </p:txBody>
      </p:sp>
    </p:spTree>
    <p:extLst>
      <p:ext uri="{BB962C8B-B14F-4D97-AF65-F5344CB8AC3E}">
        <p14:creationId xmlns:p14="http://schemas.microsoft.com/office/powerpoint/2010/main" val="1739760508"/>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AA041AD-F870-4AAB-A1AE-74A880EC542B}"/>
              </a:ext>
            </a:extLst>
          </p:cNvPr>
          <p:cNvSpPr>
            <a:spLocks noGrp="1"/>
          </p:cNvSpPr>
          <p:nvPr>
            <p:ph type="title"/>
          </p:nvPr>
        </p:nvSpPr>
        <p:spPr>
          <a:xfrm>
            <a:off x="4034166" y="368381"/>
            <a:ext cx="6700885" cy="897251"/>
          </a:xfrm>
        </p:spPr>
        <p:txBody>
          <a:bodyPr/>
          <a:lstStyle/>
          <a:p>
            <a:r>
              <a:rPr lang="ko-KR" altLang="en-US">
                <a:ea typeface="맑은 고딕"/>
              </a:rPr>
              <a:t>Google </a:t>
            </a:r>
            <a:r>
              <a:rPr lang="ko-KR" altLang="en-US" err="1">
                <a:ea typeface="맑은 고딕"/>
              </a:rPr>
              <a:t>BigQuery</a:t>
            </a:r>
            <a:endParaRPr lang="ko-KR" altLang="en-US" err="1"/>
          </a:p>
        </p:txBody>
      </p:sp>
      <p:sp>
        <p:nvSpPr>
          <p:cNvPr id="3" name="TextBox 2">
            <a:extLst>
              <a:ext uri="{FF2B5EF4-FFF2-40B4-BE49-F238E27FC236}">
                <a16:creationId xmlns:a16="http://schemas.microsoft.com/office/drawing/2014/main" id="{55EB7A42-47E1-3E4F-F68A-0C1C2CD7261B}"/>
              </a:ext>
            </a:extLst>
          </p:cNvPr>
          <p:cNvSpPr txBox="1"/>
          <p:nvPr/>
        </p:nvSpPr>
        <p:spPr>
          <a:xfrm>
            <a:off x="4101042" y="1156455"/>
            <a:ext cx="4238714"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2200">
                <a:ea typeface="맑은 고딕"/>
              </a:rPr>
              <a:t>TABLE SCHEMA OF OUR DATASET</a:t>
            </a:r>
            <a:endParaRPr lang="ko-KR" altLang="en-US" sz="2200"/>
          </a:p>
        </p:txBody>
      </p:sp>
      <p:pic>
        <p:nvPicPr>
          <p:cNvPr id="5" name="그림 5" descr="테이블이(가) 표시된 사진&#10;&#10;자동 생성된 설명">
            <a:extLst>
              <a:ext uri="{FF2B5EF4-FFF2-40B4-BE49-F238E27FC236}">
                <a16:creationId xmlns:a16="http://schemas.microsoft.com/office/drawing/2014/main" id="{DA759725-6DBB-2FA0-C9F9-630558D569D8}"/>
              </a:ext>
            </a:extLst>
          </p:cNvPr>
          <p:cNvPicPr>
            <a:picLocks noChangeAspect="1"/>
          </p:cNvPicPr>
          <p:nvPr/>
        </p:nvPicPr>
        <p:blipFill>
          <a:blip r:embed="rId2"/>
          <a:stretch>
            <a:fillRect/>
          </a:stretch>
        </p:blipFill>
        <p:spPr>
          <a:xfrm>
            <a:off x="2527569" y="1717634"/>
            <a:ext cx="7015262" cy="4906201"/>
          </a:xfrm>
          <a:prstGeom prst="rect">
            <a:avLst/>
          </a:prstGeom>
        </p:spPr>
      </p:pic>
    </p:spTree>
    <p:extLst>
      <p:ext uri="{BB962C8B-B14F-4D97-AF65-F5344CB8AC3E}">
        <p14:creationId xmlns:p14="http://schemas.microsoft.com/office/powerpoint/2010/main" val="799280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AA041AD-F870-4AAB-A1AE-74A880EC542B}"/>
              </a:ext>
            </a:extLst>
          </p:cNvPr>
          <p:cNvSpPr>
            <a:spLocks noGrp="1"/>
          </p:cNvSpPr>
          <p:nvPr>
            <p:ph type="title"/>
          </p:nvPr>
        </p:nvSpPr>
        <p:spPr>
          <a:xfrm>
            <a:off x="4034166" y="368381"/>
            <a:ext cx="6700885" cy="897251"/>
          </a:xfrm>
        </p:spPr>
        <p:txBody>
          <a:bodyPr/>
          <a:lstStyle/>
          <a:p>
            <a:r>
              <a:rPr lang="ko-KR" altLang="en-US">
                <a:ea typeface="맑은 고딕"/>
              </a:rPr>
              <a:t>Google </a:t>
            </a:r>
            <a:r>
              <a:rPr lang="ko-KR" altLang="en-US" err="1">
                <a:ea typeface="맑은 고딕"/>
              </a:rPr>
              <a:t>BigQuery</a:t>
            </a:r>
            <a:endParaRPr lang="ko-KR" altLang="en-US" err="1"/>
          </a:p>
        </p:txBody>
      </p:sp>
      <p:pic>
        <p:nvPicPr>
          <p:cNvPr id="3" name="그림 3" descr="테이블이(가) 표시된 사진&#10;&#10;자동 생성된 설명">
            <a:extLst>
              <a:ext uri="{FF2B5EF4-FFF2-40B4-BE49-F238E27FC236}">
                <a16:creationId xmlns:a16="http://schemas.microsoft.com/office/drawing/2014/main" id="{84B767CE-FB89-8D28-C442-E1B96FFB4903}"/>
              </a:ext>
            </a:extLst>
          </p:cNvPr>
          <p:cNvPicPr>
            <a:picLocks noChangeAspect="1"/>
          </p:cNvPicPr>
          <p:nvPr/>
        </p:nvPicPr>
        <p:blipFill>
          <a:blip r:embed="rId2"/>
          <a:stretch>
            <a:fillRect/>
          </a:stretch>
        </p:blipFill>
        <p:spPr>
          <a:xfrm>
            <a:off x="582038" y="1711047"/>
            <a:ext cx="11036028" cy="4635648"/>
          </a:xfrm>
          <a:prstGeom prst="rect">
            <a:avLst/>
          </a:prstGeom>
        </p:spPr>
      </p:pic>
      <p:sp>
        <p:nvSpPr>
          <p:cNvPr id="4" name="TextBox 3">
            <a:extLst>
              <a:ext uri="{FF2B5EF4-FFF2-40B4-BE49-F238E27FC236}">
                <a16:creationId xmlns:a16="http://schemas.microsoft.com/office/drawing/2014/main" id="{A0643935-CDCA-9879-F339-395C0FDD9674}"/>
              </a:ext>
            </a:extLst>
          </p:cNvPr>
          <p:cNvSpPr txBox="1"/>
          <p:nvPr/>
        </p:nvSpPr>
        <p:spPr>
          <a:xfrm>
            <a:off x="3767847" y="1271081"/>
            <a:ext cx="55966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a:ea typeface="맑은 고딕"/>
              </a:rPr>
              <a:t>EXAMPLE OF IMPORTED "</a:t>
            </a:r>
            <a:r>
              <a:rPr lang="ko-KR" altLang="en-US" err="1">
                <a:ea typeface="맑은 고딕"/>
              </a:rPr>
              <a:t>AllData</a:t>
            </a:r>
            <a:r>
              <a:rPr lang="ko-KR" altLang="en-US">
                <a:ea typeface="맑은 고딕"/>
              </a:rPr>
              <a:t>" DATA IN DATASET</a:t>
            </a:r>
          </a:p>
        </p:txBody>
      </p:sp>
    </p:spTree>
    <p:extLst>
      <p:ext uri="{BB962C8B-B14F-4D97-AF65-F5344CB8AC3E}">
        <p14:creationId xmlns:p14="http://schemas.microsoft.com/office/powerpoint/2010/main" val="17313311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C8D52-2E3A-4CC6-923E-5FAAAD552076}"/>
              </a:ext>
            </a:extLst>
          </p:cNvPr>
          <p:cNvSpPr>
            <a:spLocks noGrp="1"/>
          </p:cNvSpPr>
          <p:nvPr>
            <p:ph type="title"/>
          </p:nvPr>
        </p:nvSpPr>
        <p:spPr>
          <a:xfrm>
            <a:off x="1141413" y="618518"/>
            <a:ext cx="9905998" cy="1478570"/>
          </a:xfrm>
        </p:spPr>
        <p:txBody>
          <a:bodyPr>
            <a:normAutofit/>
          </a:bodyPr>
          <a:lstStyle/>
          <a:p>
            <a:pPr algn="ctr"/>
            <a:r>
              <a:rPr lang="en-US"/>
              <a:t>The Process:</a:t>
            </a:r>
            <a:br>
              <a:rPr lang="en-US"/>
            </a:br>
            <a:r>
              <a:rPr lang="en-US"/>
              <a:t>4. Preparing the data for visualization </a:t>
            </a:r>
          </a:p>
        </p:txBody>
      </p:sp>
      <p:sp>
        <p:nvSpPr>
          <p:cNvPr id="8" name="Content Placeholder 7">
            <a:extLst>
              <a:ext uri="{FF2B5EF4-FFF2-40B4-BE49-F238E27FC236}">
                <a16:creationId xmlns:a16="http://schemas.microsoft.com/office/drawing/2014/main" id="{3F493B99-DC07-43B8-90E3-AFA99B4BB015}"/>
              </a:ext>
            </a:extLst>
          </p:cNvPr>
          <p:cNvSpPr>
            <a:spLocks noGrp="1"/>
          </p:cNvSpPr>
          <p:nvPr>
            <p:ph idx="1"/>
          </p:nvPr>
        </p:nvSpPr>
        <p:spPr>
          <a:xfrm>
            <a:off x="1141412" y="2249487"/>
            <a:ext cx="4844521" cy="3541714"/>
          </a:xfrm>
        </p:spPr>
        <p:txBody>
          <a:bodyPr anchor="ctr">
            <a:normAutofit/>
          </a:bodyPr>
          <a:lstStyle/>
          <a:p>
            <a:r>
              <a:rPr lang="en-US"/>
              <a:t>The data for KDAB will be run through python to create a visualization of real-time flight data. </a:t>
            </a:r>
          </a:p>
          <a:p>
            <a:r>
              <a:rPr lang="en-US"/>
              <a:t>This visualization will be pushed through JSON to the front-end view on the website. </a:t>
            </a:r>
          </a:p>
        </p:txBody>
      </p:sp>
      <p:pic>
        <p:nvPicPr>
          <p:cNvPr id="4" name="Picture 4">
            <a:extLst>
              <a:ext uri="{FF2B5EF4-FFF2-40B4-BE49-F238E27FC236}">
                <a16:creationId xmlns:a16="http://schemas.microsoft.com/office/drawing/2014/main" id="{B2599EF6-B7CA-4D58-9961-DA045B1CA2D5}"/>
              </a:ext>
            </a:extLst>
          </p:cNvPr>
          <p:cNvPicPr>
            <a:picLocks noChangeAspect="1"/>
          </p:cNvPicPr>
          <p:nvPr/>
        </p:nvPicPr>
        <p:blipFill rotWithShape="1">
          <a:blip r:embed="rId3"/>
          <a:srcRect t="8427" r="3" b="3"/>
          <a:stretch/>
        </p:blipFill>
        <p:spPr>
          <a:xfrm>
            <a:off x="6392335" y="2497720"/>
            <a:ext cx="4655075" cy="3047892"/>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655365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4" descr="텍스트이(가) 표시된 사진&#10;&#10;자동 생성된 설명">
            <a:extLst>
              <a:ext uri="{FF2B5EF4-FFF2-40B4-BE49-F238E27FC236}">
                <a16:creationId xmlns:a16="http://schemas.microsoft.com/office/drawing/2014/main" id="{5AD9F500-CFFB-41CB-8664-42ECFAABA36D}"/>
              </a:ext>
            </a:extLst>
          </p:cNvPr>
          <p:cNvPicPr>
            <a:picLocks noChangeAspect="1"/>
          </p:cNvPicPr>
          <p:nvPr/>
        </p:nvPicPr>
        <p:blipFill>
          <a:blip r:embed="rId2"/>
          <a:stretch>
            <a:fillRect/>
          </a:stretch>
        </p:blipFill>
        <p:spPr>
          <a:xfrm>
            <a:off x="1252582" y="1442270"/>
            <a:ext cx="10062894" cy="5019663"/>
          </a:xfrm>
          <a:prstGeom prst="rect">
            <a:avLst/>
          </a:prstGeom>
        </p:spPr>
      </p:pic>
      <p:sp>
        <p:nvSpPr>
          <p:cNvPr id="6" name="TextBox 5">
            <a:extLst>
              <a:ext uri="{FF2B5EF4-FFF2-40B4-BE49-F238E27FC236}">
                <a16:creationId xmlns:a16="http://schemas.microsoft.com/office/drawing/2014/main" id="{702840E5-822F-426A-8888-4ECBE460A663}"/>
              </a:ext>
            </a:extLst>
          </p:cNvPr>
          <p:cNvSpPr txBox="1"/>
          <p:nvPr/>
        </p:nvSpPr>
        <p:spPr>
          <a:xfrm>
            <a:off x="3539433" y="566879"/>
            <a:ext cx="7088863"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3000">
                <a:ea typeface="맑은 고딕"/>
              </a:rPr>
              <a:t>Google </a:t>
            </a:r>
            <a:r>
              <a:rPr lang="ko-KR" altLang="en-US" sz="3000" err="1">
                <a:ea typeface="맑은 고딕"/>
              </a:rPr>
              <a:t>Cloud</a:t>
            </a:r>
            <a:r>
              <a:rPr lang="ko-KR" altLang="en-US" sz="3000">
                <a:ea typeface="맑은 고딕"/>
              </a:rPr>
              <a:t> </a:t>
            </a:r>
            <a:r>
              <a:rPr lang="ko-KR" altLang="en-US" sz="3000" err="1">
                <a:ea typeface="맑은 고딕"/>
              </a:rPr>
              <a:t>BigQuery</a:t>
            </a:r>
            <a:r>
              <a:rPr lang="ko-KR" altLang="en-US" sz="3000">
                <a:ea typeface="맑은 고딕"/>
              </a:rPr>
              <a:t> Connection</a:t>
            </a:r>
          </a:p>
        </p:txBody>
      </p:sp>
    </p:spTree>
    <p:extLst>
      <p:ext uri="{BB962C8B-B14F-4D97-AF65-F5344CB8AC3E}">
        <p14:creationId xmlns:p14="http://schemas.microsoft.com/office/powerpoint/2010/main" val="3505481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02840E5-822F-426A-8888-4ECBE460A663}"/>
              </a:ext>
            </a:extLst>
          </p:cNvPr>
          <p:cNvSpPr txBox="1"/>
          <p:nvPr/>
        </p:nvSpPr>
        <p:spPr>
          <a:xfrm>
            <a:off x="3678233" y="560930"/>
            <a:ext cx="708886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sz="3000">
                <a:ea typeface="+mn-lt"/>
                <a:cs typeface="+mn-lt"/>
              </a:rPr>
              <a:t>Google </a:t>
            </a:r>
            <a:r>
              <a:rPr lang="ko-KR" sz="3000" err="1">
                <a:ea typeface="+mn-lt"/>
                <a:cs typeface="+mn-lt"/>
              </a:rPr>
              <a:t>Cloud</a:t>
            </a:r>
            <a:r>
              <a:rPr lang="ko-KR" sz="3000">
                <a:ea typeface="+mn-lt"/>
                <a:cs typeface="+mn-lt"/>
              </a:rPr>
              <a:t> </a:t>
            </a:r>
            <a:r>
              <a:rPr lang="ko-KR" sz="3000" err="1">
                <a:ea typeface="+mn-lt"/>
                <a:cs typeface="+mn-lt"/>
              </a:rPr>
              <a:t>BigQuery</a:t>
            </a:r>
            <a:r>
              <a:rPr lang="ko-KR" sz="3000">
                <a:ea typeface="+mn-lt"/>
                <a:cs typeface="+mn-lt"/>
              </a:rPr>
              <a:t> </a:t>
            </a:r>
            <a:r>
              <a:rPr lang="ko-KR" sz="3000" err="1">
                <a:ea typeface="+mn-lt"/>
                <a:cs typeface="+mn-lt"/>
              </a:rPr>
              <a:t>Connection</a:t>
            </a:r>
            <a:endParaRPr lang="ko-KR" err="1"/>
          </a:p>
          <a:p>
            <a:endParaRPr lang="ko-KR" altLang="en-US" sz="3000">
              <a:ea typeface="맑은 고딕"/>
            </a:endParaRPr>
          </a:p>
        </p:txBody>
      </p:sp>
      <p:pic>
        <p:nvPicPr>
          <p:cNvPr id="3" name="Picture 7" descr="Graphical user interface, text, application&#10;&#10;Description automatically generated">
            <a:extLst>
              <a:ext uri="{FF2B5EF4-FFF2-40B4-BE49-F238E27FC236}">
                <a16:creationId xmlns:a16="http://schemas.microsoft.com/office/drawing/2014/main" id="{6604D4E4-2F98-1247-3828-C22D4C35BEC3}"/>
              </a:ext>
            </a:extLst>
          </p:cNvPr>
          <p:cNvPicPr>
            <a:picLocks noChangeAspect="1"/>
          </p:cNvPicPr>
          <p:nvPr/>
        </p:nvPicPr>
        <p:blipFill>
          <a:blip r:embed="rId2"/>
          <a:stretch>
            <a:fillRect/>
          </a:stretch>
        </p:blipFill>
        <p:spPr>
          <a:xfrm>
            <a:off x="2577830" y="2201009"/>
            <a:ext cx="7384974" cy="2686563"/>
          </a:xfrm>
          <a:prstGeom prst="rect">
            <a:avLst/>
          </a:prstGeom>
        </p:spPr>
      </p:pic>
    </p:spTree>
    <p:extLst>
      <p:ext uri="{BB962C8B-B14F-4D97-AF65-F5344CB8AC3E}">
        <p14:creationId xmlns:p14="http://schemas.microsoft.com/office/powerpoint/2010/main" val="23529052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DE304DC-0651-4CF1-B0D2-14CE8A224874}"/>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ko-KR" altLang="en-US"/>
              <a:t>텍스트를 입력하십시오</a:t>
            </a:r>
          </a:p>
        </p:txBody>
      </p:sp>
      <p:sp>
        <p:nvSpPr>
          <p:cNvPr id="6" name="TextBox 5">
            <a:extLst>
              <a:ext uri="{FF2B5EF4-FFF2-40B4-BE49-F238E27FC236}">
                <a16:creationId xmlns:a16="http://schemas.microsoft.com/office/drawing/2014/main" id="{702840E5-822F-426A-8888-4ECBE460A663}"/>
              </a:ext>
            </a:extLst>
          </p:cNvPr>
          <p:cNvSpPr txBox="1"/>
          <p:nvPr/>
        </p:nvSpPr>
        <p:spPr>
          <a:xfrm>
            <a:off x="3439732" y="602487"/>
            <a:ext cx="7088863"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sz="3000">
                <a:ea typeface="+mn-lt"/>
                <a:cs typeface="+mn-lt"/>
              </a:rPr>
              <a:t>Google </a:t>
            </a:r>
            <a:r>
              <a:rPr lang="ko-KR" sz="3000" err="1">
                <a:ea typeface="+mn-lt"/>
                <a:cs typeface="+mn-lt"/>
              </a:rPr>
              <a:t>Cloud</a:t>
            </a:r>
            <a:r>
              <a:rPr lang="ko-KR" sz="3000">
                <a:ea typeface="+mn-lt"/>
                <a:cs typeface="+mn-lt"/>
              </a:rPr>
              <a:t> </a:t>
            </a:r>
            <a:r>
              <a:rPr lang="ko-KR" sz="3000" err="1">
                <a:ea typeface="+mn-lt"/>
                <a:cs typeface="+mn-lt"/>
              </a:rPr>
              <a:t>BigQuery</a:t>
            </a:r>
            <a:r>
              <a:rPr lang="ko-KR" sz="3000">
                <a:ea typeface="+mn-lt"/>
                <a:cs typeface="+mn-lt"/>
              </a:rPr>
              <a:t> </a:t>
            </a:r>
            <a:r>
              <a:rPr lang="ko-KR" sz="3000" err="1">
                <a:ea typeface="+mn-lt"/>
                <a:cs typeface="+mn-lt"/>
              </a:rPr>
              <a:t>Connection</a:t>
            </a:r>
            <a:endParaRPr lang="ko-KR" err="1"/>
          </a:p>
        </p:txBody>
      </p:sp>
      <p:pic>
        <p:nvPicPr>
          <p:cNvPr id="2" name="그림 2">
            <a:extLst>
              <a:ext uri="{FF2B5EF4-FFF2-40B4-BE49-F238E27FC236}">
                <a16:creationId xmlns:a16="http://schemas.microsoft.com/office/drawing/2014/main" id="{DAFA679C-763A-5DB1-4640-19EBCE657215}"/>
              </a:ext>
            </a:extLst>
          </p:cNvPr>
          <p:cNvPicPr>
            <a:picLocks noChangeAspect="1"/>
          </p:cNvPicPr>
          <p:nvPr/>
        </p:nvPicPr>
        <p:blipFill>
          <a:blip r:embed="rId2"/>
          <a:stretch>
            <a:fillRect/>
          </a:stretch>
        </p:blipFill>
        <p:spPr>
          <a:xfrm>
            <a:off x="1108954" y="1718475"/>
            <a:ext cx="10120007" cy="4734283"/>
          </a:xfrm>
          <a:prstGeom prst="rect">
            <a:avLst/>
          </a:prstGeom>
        </p:spPr>
      </p:pic>
      <p:sp>
        <p:nvSpPr>
          <p:cNvPr id="3" name="TextBox 2">
            <a:extLst>
              <a:ext uri="{FF2B5EF4-FFF2-40B4-BE49-F238E27FC236}">
                <a16:creationId xmlns:a16="http://schemas.microsoft.com/office/drawing/2014/main" id="{63724C71-7C23-FB55-DF28-93A4F9BB673F}"/>
              </a:ext>
            </a:extLst>
          </p:cNvPr>
          <p:cNvSpPr txBox="1"/>
          <p:nvPr/>
        </p:nvSpPr>
        <p:spPr>
          <a:xfrm>
            <a:off x="2260817" y="1222442"/>
            <a:ext cx="7542176"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2200">
                <a:ea typeface="맑은 고딕"/>
              </a:rPr>
              <a:t>OUTPUT OF BIGQUERY DATA TO WEB APPLICATION - BEFORE</a:t>
            </a:r>
          </a:p>
        </p:txBody>
      </p:sp>
    </p:spTree>
    <p:extLst>
      <p:ext uri="{BB962C8B-B14F-4D97-AF65-F5344CB8AC3E}">
        <p14:creationId xmlns:p14="http://schemas.microsoft.com/office/powerpoint/2010/main" val="15857075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DE304DC-0651-4CF1-B0D2-14CE8A224874}"/>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ko-KR" altLang="en-US"/>
              <a:t>텍스트를 입력하십시오</a:t>
            </a:r>
          </a:p>
        </p:txBody>
      </p:sp>
      <p:sp>
        <p:nvSpPr>
          <p:cNvPr id="6" name="TextBox 5">
            <a:extLst>
              <a:ext uri="{FF2B5EF4-FFF2-40B4-BE49-F238E27FC236}">
                <a16:creationId xmlns:a16="http://schemas.microsoft.com/office/drawing/2014/main" id="{702840E5-822F-426A-8888-4ECBE460A663}"/>
              </a:ext>
            </a:extLst>
          </p:cNvPr>
          <p:cNvSpPr txBox="1"/>
          <p:nvPr/>
        </p:nvSpPr>
        <p:spPr>
          <a:xfrm>
            <a:off x="3539433" y="566879"/>
            <a:ext cx="7088863"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sz="3000">
                <a:ea typeface="+mn-lt"/>
                <a:cs typeface="+mn-lt"/>
              </a:rPr>
              <a:t>Google </a:t>
            </a:r>
            <a:r>
              <a:rPr lang="ko-KR" sz="3000" err="1">
                <a:ea typeface="+mn-lt"/>
                <a:cs typeface="+mn-lt"/>
              </a:rPr>
              <a:t>Cloud</a:t>
            </a:r>
            <a:r>
              <a:rPr lang="ko-KR" sz="3000">
                <a:ea typeface="+mn-lt"/>
                <a:cs typeface="+mn-lt"/>
              </a:rPr>
              <a:t> </a:t>
            </a:r>
            <a:r>
              <a:rPr lang="ko-KR" sz="3000" err="1">
                <a:ea typeface="+mn-lt"/>
                <a:cs typeface="+mn-lt"/>
              </a:rPr>
              <a:t>BigQuery</a:t>
            </a:r>
            <a:r>
              <a:rPr lang="ko-KR" sz="3000">
                <a:ea typeface="+mn-lt"/>
                <a:cs typeface="+mn-lt"/>
              </a:rPr>
              <a:t> </a:t>
            </a:r>
            <a:r>
              <a:rPr lang="ko-KR" sz="3000" err="1">
                <a:ea typeface="+mn-lt"/>
                <a:cs typeface="+mn-lt"/>
              </a:rPr>
              <a:t>Connection</a:t>
            </a:r>
            <a:endParaRPr lang="ko-KR" err="1"/>
          </a:p>
        </p:txBody>
      </p:sp>
      <p:sp>
        <p:nvSpPr>
          <p:cNvPr id="3" name="TextBox 2">
            <a:extLst>
              <a:ext uri="{FF2B5EF4-FFF2-40B4-BE49-F238E27FC236}">
                <a16:creationId xmlns:a16="http://schemas.microsoft.com/office/drawing/2014/main" id="{63724C71-7C23-FB55-DF28-93A4F9BB673F}"/>
              </a:ext>
            </a:extLst>
          </p:cNvPr>
          <p:cNvSpPr txBox="1"/>
          <p:nvPr/>
        </p:nvSpPr>
        <p:spPr>
          <a:xfrm>
            <a:off x="2631134" y="1201078"/>
            <a:ext cx="7542176"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2200">
                <a:ea typeface="맑은 고딕"/>
              </a:rPr>
              <a:t>OUTPUT OF BIGQUERY DATA TO WEB APPLICATION - AFTER</a:t>
            </a:r>
          </a:p>
        </p:txBody>
      </p:sp>
      <p:pic>
        <p:nvPicPr>
          <p:cNvPr id="4" name="그림 6" descr="텍스트이(가) 표시된 사진&#10;&#10;자동 생성된 설명">
            <a:extLst>
              <a:ext uri="{FF2B5EF4-FFF2-40B4-BE49-F238E27FC236}">
                <a16:creationId xmlns:a16="http://schemas.microsoft.com/office/drawing/2014/main" id="{00B20C0B-E01C-99CE-6FF0-818C76D407A3}"/>
              </a:ext>
            </a:extLst>
          </p:cNvPr>
          <p:cNvPicPr>
            <a:picLocks noChangeAspect="1"/>
          </p:cNvPicPr>
          <p:nvPr/>
        </p:nvPicPr>
        <p:blipFill>
          <a:blip r:embed="rId2"/>
          <a:stretch>
            <a:fillRect/>
          </a:stretch>
        </p:blipFill>
        <p:spPr>
          <a:xfrm>
            <a:off x="1398661" y="1715298"/>
            <a:ext cx="9394675" cy="4880186"/>
          </a:xfrm>
          <a:prstGeom prst="rect">
            <a:avLst/>
          </a:prstGeom>
        </p:spPr>
      </p:pic>
    </p:spTree>
    <p:extLst>
      <p:ext uri="{BB962C8B-B14F-4D97-AF65-F5344CB8AC3E}">
        <p14:creationId xmlns:p14="http://schemas.microsoft.com/office/powerpoint/2010/main" val="5858755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ACE7D-7154-4E0A-BF7C-7F06499067DA}"/>
              </a:ext>
            </a:extLst>
          </p:cNvPr>
          <p:cNvSpPr>
            <a:spLocks noGrp="1"/>
          </p:cNvSpPr>
          <p:nvPr>
            <p:ph type="title"/>
          </p:nvPr>
        </p:nvSpPr>
        <p:spPr>
          <a:xfrm>
            <a:off x="1141413" y="299883"/>
            <a:ext cx="9905998" cy="1478570"/>
          </a:xfrm>
        </p:spPr>
        <p:txBody>
          <a:bodyPr>
            <a:normAutofit/>
          </a:bodyPr>
          <a:lstStyle/>
          <a:p>
            <a:pPr algn="ctr"/>
            <a:r>
              <a:rPr lang="en-US"/>
              <a:t>The Process:</a:t>
            </a:r>
            <a:br>
              <a:rPr lang="en-US"/>
            </a:br>
            <a:r>
              <a:rPr lang="en-US"/>
              <a:t>5. JSON to website</a:t>
            </a:r>
          </a:p>
        </p:txBody>
      </p:sp>
      <p:sp>
        <p:nvSpPr>
          <p:cNvPr id="3" name="Content Placeholder 2">
            <a:extLst>
              <a:ext uri="{FF2B5EF4-FFF2-40B4-BE49-F238E27FC236}">
                <a16:creationId xmlns:a16="http://schemas.microsoft.com/office/drawing/2014/main" id="{021BA140-986A-4A1D-A964-DEFC363D8A57}"/>
              </a:ext>
            </a:extLst>
          </p:cNvPr>
          <p:cNvSpPr>
            <a:spLocks noGrp="1"/>
          </p:cNvSpPr>
          <p:nvPr>
            <p:ph idx="1"/>
          </p:nvPr>
        </p:nvSpPr>
        <p:spPr>
          <a:xfrm>
            <a:off x="868529" y="1716340"/>
            <a:ext cx="10460235" cy="977163"/>
          </a:xfrm>
        </p:spPr>
        <p:txBody>
          <a:bodyPr vert="horz" lIns="91440" tIns="45720" rIns="91440" bIns="45720" rtlCol="0" anchor="t">
            <a:normAutofit fontScale="85000" lnSpcReduction="10000"/>
          </a:bodyPr>
          <a:lstStyle/>
          <a:p>
            <a:r>
              <a:rPr lang="en-US"/>
              <a:t>Visualizations will be pushed from the cloud queries and python code criteria to the user on the front-end Google Web Application using a modified Flask Template designed for data analytics.</a:t>
            </a:r>
          </a:p>
          <a:p>
            <a:endParaRPr lang="en-US"/>
          </a:p>
        </p:txBody>
      </p:sp>
      <p:pic>
        <p:nvPicPr>
          <p:cNvPr id="5" name="Picture 5">
            <a:extLst>
              <a:ext uri="{FF2B5EF4-FFF2-40B4-BE49-F238E27FC236}">
                <a16:creationId xmlns:a16="http://schemas.microsoft.com/office/drawing/2014/main" id="{FCA6650F-0828-C4E1-5C3A-2652C5B6A820}"/>
              </a:ext>
            </a:extLst>
          </p:cNvPr>
          <p:cNvPicPr>
            <a:picLocks noChangeAspect="1"/>
          </p:cNvPicPr>
          <p:nvPr/>
        </p:nvPicPr>
        <p:blipFill>
          <a:blip r:embed="rId4"/>
          <a:stretch>
            <a:fillRect/>
          </a:stretch>
        </p:blipFill>
        <p:spPr>
          <a:xfrm>
            <a:off x="2356170" y="2743756"/>
            <a:ext cx="7282307" cy="3689380"/>
          </a:xfrm>
          <a:prstGeom prst="rect">
            <a:avLst/>
          </a:prstGeom>
        </p:spPr>
      </p:pic>
    </p:spTree>
    <p:extLst>
      <p:ext uri="{BB962C8B-B14F-4D97-AF65-F5344CB8AC3E}">
        <p14:creationId xmlns:p14="http://schemas.microsoft.com/office/powerpoint/2010/main" val="3688333806"/>
      </p:ext>
    </p:extLst>
  </p:cSld>
  <p:clrMapOvr>
    <a:masterClrMapping/>
  </p:clrMapOvr>
  <p:extLst>
    <p:ext uri="{6950BFC3-D8DA-4A85-94F7-54DA5524770B}">
      <p188:commentRel xmlns:p188="http://schemas.microsoft.com/office/powerpoint/2018/8/main" r:id="rId2"/>
    </p:ext>
  </p:extLst>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02840E5-822F-426A-8888-4ECBE460A663}"/>
              </a:ext>
            </a:extLst>
          </p:cNvPr>
          <p:cNvSpPr txBox="1"/>
          <p:nvPr/>
        </p:nvSpPr>
        <p:spPr>
          <a:xfrm>
            <a:off x="1141413" y="618518"/>
            <a:ext cx="9905998" cy="147857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914400">
              <a:lnSpc>
                <a:spcPct val="90000"/>
              </a:lnSpc>
              <a:spcBef>
                <a:spcPct val="0"/>
              </a:spcBef>
              <a:spcAft>
                <a:spcPts val="600"/>
              </a:spcAft>
            </a:pPr>
            <a:r>
              <a:rPr lang="en-US" altLang="ko-KR" sz="3600" cap="all">
                <a:latin typeface="+mj-lt"/>
                <a:ea typeface="+mj-ea"/>
                <a:cs typeface="+mj-cs"/>
              </a:rPr>
              <a:t>Flask Web Application</a:t>
            </a:r>
          </a:p>
        </p:txBody>
      </p:sp>
      <p:pic>
        <p:nvPicPr>
          <p:cNvPr id="2" name="그림 6">
            <a:extLst>
              <a:ext uri="{FF2B5EF4-FFF2-40B4-BE49-F238E27FC236}">
                <a16:creationId xmlns:a16="http://schemas.microsoft.com/office/drawing/2014/main" id="{F69809DA-7D49-39B8-4E01-34F988C5B708}"/>
              </a:ext>
            </a:extLst>
          </p:cNvPr>
          <p:cNvPicPr>
            <a:picLocks noChangeAspect="1"/>
          </p:cNvPicPr>
          <p:nvPr/>
        </p:nvPicPr>
        <p:blipFill>
          <a:blip r:embed="rId3"/>
          <a:stretch>
            <a:fillRect/>
          </a:stretch>
        </p:blipFill>
        <p:spPr>
          <a:xfrm>
            <a:off x="1814940" y="2249487"/>
            <a:ext cx="2147538" cy="354965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5" name="TextBox 4">
            <a:extLst>
              <a:ext uri="{FF2B5EF4-FFF2-40B4-BE49-F238E27FC236}">
                <a16:creationId xmlns:a16="http://schemas.microsoft.com/office/drawing/2014/main" id="{DDE304DC-0651-4CF1-B0D2-14CE8A224874}"/>
              </a:ext>
            </a:extLst>
          </p:cNvPr>
          <p:cNvSpPr txBox="1"/>
          <p:nvPr/>
        </p:nvSpPr>
        <p:spPr>
          <a:xfrm>
            <a:off x="4621447" y="2249487"/>
            <a:ext cx="6728927" cy="355089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defTabSz="914400">
              <a:lnSpc>
                <a:spcPct val="120000"/>
              </a:lnSpc>
              <a:spcAft>
                <a:spcPts val="600"/>
              </a:spcAft>
              <a:buSzPct val="125000"/>
              <a:buFont typeface="Arial" panose="020B0604020202020204" pitchFamily="34" charset="0"/>
              <a:buChar char="•"/>
            </a:pPr>
            <a:r>
              <a:rPr lang="ko-KR" altLang="en-US" sz="2000" err="1">
                <a:ea typeface="맑은 고딕"/>
              </a:rPr>
              <a:t>Built-in</a:t>
            </a:r>
            <a:r>
              <a:rPr lang="ko-KR" altLang="en-US" sz="2000">
                <a:ea typeface="맑은 고딕"/>
              </a:rPr>
              <a:t> </a:t>
            </a:r>
            <a:r>
              <a:rPr lang="ko-KR" altLang="en-US" sz="2000" err="1">
                <a:ea typeface="맑은 고딕"/>
              </a:rPr>
              <a:t>local</a:t>
            </a:r>
            <a:r>
              <a:rPr lang="ko-KR" altLang="en-US" sz="2000">
                <a:ea typeface="맑은 고딕"/>
              </a:rPr>
              <a:t> </a:t>
            </a:r>
            <a:r>
              <a:rPr lang="ko-KR" altLang="en-US" sz="2000" err="1">
                <a:ea typeface="맑은 고딕"/>
              </a:rPr>
              <a:t>registration</a:t>
            </a:r>
            <a:r>
              <a:rPr lang="ko-KR" altLang="en-US" sz="2000">
                <a:ea typeface="맑은 고딕"/>
              </a:rPr>
              <a:t> and </a:t>
            </a:r>
            <a:r>
              <a:rPr lang="ko-KR" altLang="en-US" sz="2000" err="1">
                <a:ea typeface="맑은 고딕"/>
              </a:rPr>
              <a:t>authentication</a:t>
            </a:r>
            <a:r>
              <a:rPr lang="ko-KR" altLang="en-US" sz="2000">
                <a:ea typeface="맑은 고딕"/>
              </a:rPr>
              <a:t> </a:t>
            </a:r>
            <a:r>
              <a:rPr lang="ko-KR" altLang="en-US" sz="2000" err="1">
                <a:ea typeface="맑은 고딕"/>
              </a:rPr>
              <a:t>via</a:t>
            </a:r>
            <a:r>
              <a:rPr lang="ko-KR" altLang="en-US" sz="2000">
                <a:ea typeface="맑은 고딕"/>
              </a:rPr>
              <a:t> </a:t>
            </a:r>
            <a:r>
              <a:rPr lang="ko-KR" altLang="en-US" sz="2000" err="1">
                <a:ea typeface="맑은 고딕"/>
              </a:rPr>
              <a:t>SQLAlchemy</a:t>
            </a:r>
            <a:r>
              <a:rPr lang="ko-KR" altLang="en-US" sz="2000">
                <a:ea typeface="맑은 고딕"/>
              </a:rPr>
              <a:t>.</a:t>
            </a:r>
          </a:p>
          <a:p>
            <a:pPr indent="-228600" defTabSz="914400">
              <a:lnSpc>
                <a:spcPct val="120000"/>
              </a:lnSpc>
              <a:spcAft>
                <a:spcPts val="600"/>
              </a:spcAft>
              <a:buSzPct val="125000"/>
              <a:buFont typeface="Arial" panose="020B0604020202020204" pitchFamily="34" charset="0"/>
              <a:buChar char="•"/>
            </a:pPr>
            <a:r>
              <a:rPr lang="ko-KR" altLang="en-US" sz="2000" err="1">
                <a:ea typeface="맑은 고딕"/>
              </a:rPr>
              <a:t>Already</a:t>
            </a:r>
            <a:r>
              <a:rPr lang="ko-KR" altLang="en-US" sz="2000">
                <a:ea typeface="맑은 고딕"/>
              </a:rPr>
              <a:t> </a:t>
            </a:r>
            <a:r>
              <a:rPr lang="ko-KR" altLang="en-US" sz="2000" err="1">
                <a:ea typeface="맑은 고딕"/>
              </a:rPr>
              <a:t>setup</a:t>
            </a:r>
            <a:r>
              <a:rPr lang="ko-KR" altLang="en-US" sz="2000">
                <a:ea typeface="맑은 고딕"/>
              </a:rPr>
              <a:t> </a:t>
            </a:r>
            <a:r>
              <a:rPr lang="ko-KR" altLang="en-US" sz="2000" err="1">
                <a:ea typeface="맑은 고딕"/>
              </a:rPr>
              <a:t>for</a:t>
            </a:r>
            <a:r>
              <a:rPr lang="ko-KR" altLang="en-US" sz="2000">
                <a:ea typeface="맑은 고딕"/>
              </a:rPr>
              <a:t> </a:t>
            </a:r>
            <a:r>
              <a:rPr lang="ko-KR" altLang="en-US" sz="2000" err="1">
                <a:ea typeface="맑은 고딕"/>
              </a:rPr>
              <a:t>mobile</a:t>
            </a:r>
            <a:r>
              <a:rPr lang="ko-KR" altLang="en-US" sz="2000">
                <a:ea typeface="맑은 고딕"/>
              </a:rPr>
              <a:t> and </a:t>
            </a:r>
            <a:r>
              <a:rPr lang="ko-KR" altLang="en-US" sz="2000" err="1">
                <a:ea typeface="맑은 고딕"/>
              </a:rPr>
              <a:t>desktop</a:t>
            </a:r>
            <a:r>
              <a:rPr lang="ko-KR" altLang="en-US" sz="2000">
                <a:ea typeface="맑은 고딕"/>
              </a:rPr>
              <a:t> </a:t>
            </a:r>
            <a:r>
              <a:rPr lang="ko-KR" altLang="en-US" sz="2000" err="1">
                <a:ea typeface="맑은 고딕"/>
              </a:rPr>
              <a:t>views</a:t>
            </a:r>
            <a:r>
              <a:rPr lang="ko-KR" altLang="en-US" sz="2000">
                <a:ea typeface="맑은 고딕"/>
              </a:rPr>
              <a:t>.</a:t>
            </a:r>
            <a:endParaRPr lang="ko-KR" altLang="en-US" sz="2400">
              <a:ea typeface="맑은 고딕"/>
            </a:endParaRPr>
          </a:p>
        </p:txBody>
      </p:sp>
      <p:sp>
        <p:nvSpPr>
          <p:cNvPr id="3" name="TextBox 2">
            <a:extLst>
              <a:ext uri="{FF2B5EF4-FFF2-40B4-BE49-F238E27FC236}">
                <a16:creationId xmlns:a16="http://schemas.microsoft.com/office/drawing/2014/main" id="{63724C71-7C23-FB55-DF28-93A4F9BB673F}"/>
              </a:ext>
            </a:extLst>
          </p:cNvPr>
          <p:cNvSpPr txBox="1"/>
          <p:nvPr/>
        </p:nvSpPr>
        <p:spPr>
          <a:xfrm>
            <a:off x="2631134" y="1201078"/>
            <a:ext cx="7542176"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ko-KR" altLang="en-US" sz="2200">
              <a:ea typeface="맑은 고딕"/>
            </a:endParaRPr>
          </a:p>
        </p:txBody>
      </p:sp>
      <p:sp>
        <p:nvSpPr>
          <p:cNvPr id="7" name="TextBox 6">
            <a:extLst>
              <a:ext uri="{FF2B5EF4-FFF2-40B4-BE49-F238E27FC236}">
                <a16:creationId xmlns:a16="http://schemas.microsoft.com/office/drawing/2014/main" id="{99A9C73C-89BD-3BC2-098F-D38486B64E8F}"/>
              </a:ext>
            </a:extLst>
          </p:cNvPr>
          <p:cNvSpPr txBox="1"/>
          <p:nvPr/>
        </p:nvSpPr>
        <p:spPr>
          <a:xfrm>
            <a:off x="4282867" y="110668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ko-KR" altLang="en-US"/>
          </a:p>
        </p:txBody>
      </p:sp>
    </p:spTree>
    <p:extLst>
      <p:ext uri="{BB962C8B-B14F-4D97-AF65-F5344CB8AC3E}">
        <p14:creationId xmlns:p14="http://schemas.microsoft.com/office/powerpoint/2010/main" val="3889585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그림 4" descr="텍스트, 실내, 목재의이(가) 표시된 사진&#10;&#10;자동 생성된 설명">
            <a:extLst>
              <a:ext uri="{FF2B5EF4-FFF2-40B4-BE49-F238E27FC236}">
                <a16:creationId xmlns:a16="http://schemas.microsoft.com/office/drawing/2014/main" id="{415257B4-9768-4D9A-B090-A6902DF78BCA}"/>
              </a:ext>
            </a:extLst>
          </p:cNvPr>
          <p:cNvPicPr>
            <a:picLocks noChangeAspect="1"/>
          </p:cNvPicPr>
          <p:nvPr/>
        </p:nvPicPr>
        <p:blipFill rotWithShape="1">
          <a:blip r:embed="rId2"/>
          <a:srcRect t="15730"/>
          <a:stretch/>
        </p:blipFill>
        <p:spPr>
          <a:xfrm>
            <a:off x="20" y="-1"/>
            <a:ext cx="12191979" cy="6858000"/>
          </a:xfrm>
          <a:prstGeom prst="rect">
            <a:avLst/>
          </a:prstGeom>
        </p:spPr>
      </p:pic>
      <p:sp>
        <p:nvSpPr>
          <p:cNvPr id="2" name="Title 1">
            <a:extLst>
              <a:ext uri="{FF2B5EF4-FFF2-40B4-BE49-F238E27FC236}">
                <a16:creationId xmlns:a16="http://schemas.microsoft.com/office/drawing/2014/main" id="{6320B63A-A575-418F-94AD-D1756D6D9C79}"/>
              </a:ext>
            </a:extLst>
          </p:cNvPr>
          <p:cNvSpPr>
            <a:spLocks noGrp="1"/>
          </p:cNvSpPr>
          <p:nvPr>
            <p:ph type="title"/>
          </p:nvPr>
        </p:nvSpPr>
        <p:spPr>
          <a:xfrm>
            <a:off x="829876" y="640027"/>
            <a:ext cx="10447724" cy="1030880"/>
          </a:xfrm>
        </p:spPr>
        <p:txBody>
          <a:bodyPr vert="horz" lIns="91440" tIns="45720" rIns="91440" bIns="45720" rtlCol="0" anchor="b">
            <a:normAutofit/>
          </a:bodyPr>
          <a:lstStyle/>
          <a:p>
            <a:r>
              <a:rPr lang="en-US" sz="4800">
                <a:solidFill>
                  <a:srgbClr val="FFFFFF"/>
                </a:solidFill>
              </a:rPr>
              <a:t>Literature Review </a:t>
            </a:r>
          </a:p>
        </p:txBody>
      </p:sp>
      <p:pic>
        <p:nvPicPr>
          <p:cNvPr id="49" name="그림 49">
            <a:extLst>
              <a:ext uri="{FF2B5EF4-FFF2-40B4-BE49-F238E27FC236}">
                <a16:creationId xmlns:a16="http://schemas.microsoft.com/office/drawing/2014/main" id="{B3DB6297-4144-4D25-BAB2-762398AFB32B}"/>
              </a:ext>
            </a:extLst>
          </p:cNvPr>
          <p:cNvPicPr>
            <a:picLocks noChangeAspect="1"/>
          </p:cNvPicPr>
          <p:nvPr/>
        </p:nvPicPr>
        <p:blipFill>
          <a:blip r:embed="rId3"/>
          <a:stretch>
            <a:fillRect/>
          </a:stretch>
        </p:blipFill>
        <p:spPr>
          <a:xfrm>
            <a:off x="180885" y="1986186"/>
            <a:ext cx="5947872" cy="4715854"/>
          </a:xfrm>
          <a:prstGeom prst="rect">
            <a:avLst/>
          </a:prstGeom>
        </p:spPr>
      </p:pic>
      <p:pic>
        <p:nvPicPr>
          <p:cNvPr id="50" name="그림 49">
            <a:extLst>
              <a:ext uri="{FF2B5EF4-FFF2-40B4-BE49-F238E27FC236}">
                <a16:creationId xmlns:a16="http://schemas.microsoft.com/office/drawing/2014/main" id="{A4323F3B-9284-4676-A71D-153173E0CD8E}"/>
              </a:ext>
            </a:extLst>
          </p:cNvPr>
          <p:cNvPicPr>
            <a:picLocks noChangeAspect="1"/>
          </p:cNvPicPr>
          <p:nvPr/>
        </p:nvPicPr>
        <p:blipFill>
          <a:blip r:embed="rId4"/>
          <a:stretch>
            <a:fillRect/>
          </a:stretch>
        </p:blipFill>
        <p:spPr>
          <a:xfrm>
            <a:off x="678728" y="2073613"/>
            <a:ext cx="1170563" cy="1170563"/>
          </a:xfrm>
          <a:prstGeom prst="rect">
            <a:avLst/>
          </a:prstGeom>
        </p:spPr>
      </p:pic>
      <p:sp>
        <p:nvSpPr>
          <p:cNvPr id="51" name="TextBox 2">
            <a:extLst>
              <a:ext uri="{FF2B5EF4-FFF2-40B4-BE49-F238E27FC236}">
                <a16:creationId xmlns:a16="http://schemas.microsoft.com/office/drawing/2014/main" id="{CB266892-9381-43D9-8132-BF2976A9BF9B}"/>
              </a:ext>
            </a:extLst>
          </p:cNvPr>
          <p:cNvSpPr txBox="1"/>
          <p:nvPr/>
        </p:nvSpPr>
        <p:spPr>
          <a:xfrm>
            <a:off x="2195209" y="2381655"/>
            <a:ext cx="2613496" cy="55399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3000" b="1" err="1">
                <a:solidFill>
                  <a:schemeClr val="bg1"/>
                </a:solidFill>
              </a:rPr>
              <a:t>Select</a:t>
            </a:r>
            <a:r>
              <a:rPr lang="ko-KR" altLang="en-US" sz="3000" b="1">
                <a:solidFill>
                  <a:schemeClr val="bg1"/>
                </a:solidFill>
              </a:rPr>
              <a:t> </a:t>
            </a:r>
            <a:r>
              <a:rPr lang="ko-KR" altLang="en-US" sz="3000" b="1" err="1">
                <a:solidFill>
                  <a:schemeClr val="bg1"/>
                </a:solidFill>
              </a:rPr>
              <a:t>a</a:t>
            </a:r>
            <a:r>
              <a:rPr lang="ko-KR" altLang="en-US" sz="3000" b="1">
                <a:solidFill>
                  <a:schemeClr val="bg1"/>
                </a:solidFill>
              </a:rPr>
              <a:t> </a:t>
            </a:r>
            <a:r>
              <a:rPr lang="ko-KR" altLang="en-US" sz="3000" b="1" err="1">
                <a:solidFill>
                  <a:schemeClr val="bg1"/>
                </a:solidFill>
              </a:rPr>
              <a:t>Topic</a:t>
            </a:r>
            <a:endParaRPr lang="ko-KR" altLang="en-US" sz="3000" b="1">
              <a:solidFill>
                <a:schemeClr val="bg1"/>
              </a:solidFill>
            </a:endParaRPr>
          </a:p>
        </p:txBody>
      </p:sp>
      <p:pic>
        <p:nvPicPr>
          <p:cNvPr id="52" name="그림 51">
            <a:extLst>
              <a:ext uri="{FF2B5EF4-FFF2-40B4-BE49-F238E27FC236}">
                <a16:creationId xmlns:a16="http://schemas.microsoft.com/office/drawing/2014/main" id="{BD47A0DA-B3A7-4451-93C5-D905FF48B52D}"/>
              </a:ext>
            </a:extLst>
          </p:cNvPr>
          <p:cNvPicPr>
            <a:picLocks noChangeAspect="1"/>
          </p:cNvPicPr>
          <p:nvPr/>
        </p:nvPicPr>
        <p:blipFill>
          <a:blip r:embed="rId5"/>
          <a:stretch>
            <a:fillRect/>
          </a:stretch>
        </p:blipFill>
        <p:spPr>
          <a:xfrm>
            <a:off x="2008762" y="2187101"/>
            <a:ext cx="3432243" cy="1494818"/>
          </a:xfrm>
          <a:prstGeom prst="rect">
            <a:avLst/>
          </a:prstGeom>
        </p:spPr>
      </p:pic>
      <p:sp>
        <p:nvSpPr>
          <p:cNvPr id="53" name="TextBox 4">
            <a:extLst>
              <a:ext uri="{FF2B5EF4-FFF2-40B4-BE49-F238E27FC236}">
                <a16:creationId xmlns:a16="http://schemas.microsoft.com/office/drawing/2014/main" id="{56800E70-0108-488A-A84C-B3E38395F94C}"/>
              </a:ext>
            </a:extLst>
          </p:cNvPr>
          <p:cNvSpPr txBox="1"/>
          <p:nvPr/>
        </p:nvSpPr>
        <p:spPr>
          <a:xfrm>
            <a:off x="898187" y="3427380"/>
            <a:ext cx="4299625" cy="156966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a:buChar char="•"/>
            </a:pPr>
            <a:r>
              <a:rPr lang="ko-KR" altLang="en-US" sz="2400" b="1" err="1">
                <a:solidFill>
                  <a:schemeClr val="bg1"/>
                </a:solidFill>
                <a:ea typeface="맑은 고딕"/>
              </a:rPr>
              <a:t>Cloud</a:t>
            </a:r>
            <a:r>
              <a:rPr lang="ko-KR" altLang="en-US" sz="2400" b="1">
                <a:solidFill>
                  <a:schemeClr val="bg1"/>
                </a:solidFill>
                <a:ea typeface="맑은 고딕"/>
              </a:rPr>
              <a:t> </a:t>
            </a:r>
            <a:r>
              <a:rPr lang="ko-KR" altLang="en-US" sz="2400" b="1" err="1">
                <a:solidFill>
                  <a:schemeClr val="bg1"/>
                </a:solidFill>
                <a:ea typeface="맑은 고딕"/>
              </a:rPr>
              <a:t>Computing</a:t>
            </a:r>
            <a:endParaRPr lang="ko-KR" altLang="en-US" sz="2400" b="1">
              <a:solidFill>
                <a:schemeClr val="bg1"/>
              </a:solidFill>
              <a:ea typeface="맑은 고딕"/>
            </a:endParaRPr>
          </a:p>
          <a:p>
            <a:pPr marL="285750" indent="-285750">
              <a:buFont typeface="Arial"/>
              <a:buChar char="•"/>
            </a:pPr>
            <a:r>
              <a:rPr lang="ko-KR" altLang="en-US" sz="2400" b="1" err="1">
                <a:solidFill>
                  <a:schemeClr val="bg1"/>
                </a:solidFill>
                <a:ea typeface="맑은 고딕"/>
              </a:rPr>
              <a:t>Flight</a:t>
            </a:r>
            <a:r>
              <a:rPr lang="ko-KR" altLang="en-US" sz="2400" b="1">
                <a:solidFill>
                  <a:schemeClr val="bg1"/>
                </a:solidFill>
                <a:ea typeface="맑은 고딕"/>
              </a:rPr>
              <a:t> Data </a:t>
            </a:r>
            <a:r>
              <a:rPr lang="ko-KR" altLang="en-US" sz="2400" b="1" err="1">
                <a:solidFill>
                  <a:schemeClr val="bg1"/>
                </a:solidFill>
                <a:ea typeface="맑은 고딕"/>
              </a:rPr>
              <a:t>Collection</a:t>
            </a:r>
          </a:p>
          <a:p>
            <a:pPr marL="285750" indent="-285750">
              <a:buFont typeface="Arial"/>
              <a:buChar char="•"/>
            </a:pPr>
            <a:r>
              <a:rPr lang="ko-KR" altLang="en-US" sz="2400" b="1" err="1">
                <a:solidFill>
                  <a:schemeClr val="bg1"/>
                </a:solidFill>
                <a:ea typeface="맑은 고딕"/>
              </a:rPr>
              <a:t>Web</a:t>
            </a:r>
            <a:r>
              <a:rPr lang="ko-KR" altLang="en-US" sz="2400" b="1">
                <a:solidFill>
                  <a:schemeClr val="bg1"/>
                </a:solidFill>
                <a:ea typeface="맑은 고딕"/>
              </a:rPr>
              <a:t> </a:t>
            </a:r>
            <a:r>
              <a:rPr lang="ko-KR" altLang="en-US" sz="2400" b="1" err="1">
                <a:solidFill>
                  <a:schemeClr val="bg1"/>
                </a:solidFill>
                <a:ea typeface="맑은 고딕"/>
              </a:rPr>
              <a:t>Application</a:t>
            </a:r>
            <a:endParaRPr lang="ko-KR" altLang="en-US" sz="2400" b="1">
              <a:solidFill>
                <a:schemeClr val="bg1"/>
              </a:solidFill>
              <a:ea typeface="맑은 고딕"/>
            </a:endParaRPr>
          </a:p>
          <a:p>
            <a:pPr marL="285750" indent="-285750">
              <a:buFont typeface="Arial"/>
              <a:buChar char="•"/>
            </a:pPr>
            <a:r>
              <a:rPr lang="ko-KR" altLang="en-US" sz="2400" b="1" err="1">
                <a:solidFill>
                  <a:schemeClr val="bg1"/>
                </a:solidFill>
                <a:ea typeface="맑은 고딕"/>
              </a:rPr>
              <a:t>Database</a:t>
            </a:r>
            <a:r>
              <a:rPr lang="ko-KR" altLang="en-US" sz="2400" b="1">
                <a:solidFill>
                  <a:schemeClr val="bg1"/>
                </a:solidFill>
                <a:ea typeface="맑은 고딕"/>
              </a:rPr>
              <a:t> </a:t>
            </a:r>
            <a:r>
              <a:rPr lang="ko-KR" altLang="en-US" sz="2400" b="1" err="1">
                <a:solidFill>
                  <a:schemeClr val="bg1"/>
                </a:solidFill>
                <a:ea typeface="맑은 고딕"/>
              </a:rPr>
              <a:t>Design</a:t>
            </a:r>
            <a:endParaRPr lang="ko-KR" altLang="en-US" sz="2400" b="1">
              <a:solidFill>
                <a:schemeClr val="bg1"/>
              </a:solidFill>
              <a:ea typeface="맑은 고딕"/>
            </a:endParaRPr>
          </a:p>
        </p:txBody>
      </p:sp>
      <p:pic>
        <p:nvPicPr>
          <p:cNvPr id="54" name="그림 49">
            <a:extLst>
              <a:ext uri="{FF2B5EF4-FFF2-40B4-BE49-F238E27FC236}">
                <a16:creationId xmlns:a16="http://schemas.microsoft.com/office/drawing/2014/main" id="{5B0695C2-21F9-4415-9542-569353DFF773}"/>
              </a:ext>
            </a:extLst>
          </p:cNvPr>
          <p:cNvPicPr>
            <a:picLocks noChangeAspect="1"/>
          </p:cNvPicPr>
          <p:nvPr/>
        </p:nvPicPr>
        <p:blipFill>
          <a:blip r:embed="rId3"/>
          <a:stretch>
            <a:fillRect/>
          </a:stretch>
        </p:blipFill>
        <p:spPr>
          <a:xfrm>
            <a:off x="6134454" y="1986185"/>
            <a:ext cx="5983480" cy="4715854"/>
          </a:xfrm>
          <a:prstGeom prst="rect">
            <a:avLst/>
          </a:prstGeom>
        </p:spPr>
      </p:pic>
      <p:pic>
        <p:nvPicPr>
          <p:cNvPr id="55" name="그림 54">
            <a:extLst>
              <a:ext uri="{FF2B5EF4-FFF2-40B4-BE49-F238E27FC236}">
                <a16:creationId xmlns:a16="http://schemas.microsoft.com/office/drawing/2014/main" id="{E97F3D69-7E5E-4371-A751-2ACC11CE5881}"/>
              </a:ext>
            </a:extLst>
          </p:cNvPr>
          <p:cNvPicPr>
            <a:picLocks noChangeAspect="1"/>
          </p:cNvPicPr>
          <p:nvPr/>
        </p:nvPicPr>
        <p:blipFill>
          <a:blip r:embed="rId6"/>
          <a:stretch>
            <a:fillRect/>
          </a:stretch>
        </p:blipFill>
        <p:spPr>
          <a:xfrm>
            <a:off x="6764853" y="2105303"/>
            <a:ext cx="976010" cy="967904"/>
          </a:xfrm>
          <a:prstGeom prst="rect">
            <a:avLst/>
          </a:prstGeom>
        </p:spPr>
      </p:pic>
      <p:sp>
        <p:nvSpPr>
          <p:cNvPr id="56" name="TextBox 2">
            <a:extLst>
              <a:ext uri="{FF2B5EF4-FFF2-40B4-BE49-F238E27FC236}">
                <a16:creationId xmlns:a16="http://schemas.microsoft.com/office/drawing/2014/main" id="{9BEF82E0-DC5A-485D-A611-13E234A3D191}"/>
              </a:ext>
            </a:extLst>
          </p:cNvPr>
          <p:cNvSpPr txBox="1"/>
          <p:nvPr/>
        </p:nvSpPr>
        <p:spPr>
          <a:xfrm>
            <a:off x="8048017" y="2154675"/>
            <a:ext cx="3302538" cy="101566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3000" b="1" err="1">
                <a:solidFill>
                  <a:schemeClr val="bg1"/>
                </a:solidFill>
              </a:rPr>
              <a:t>Search</a:t>
            </a:r>
            <a:r>
              <a:rPr lang="ko-KR" altLang="en-US" sz="3000" b="1">
                <a:solidFill>
                  <a:schemeClr val="bg1"/>
                </a:solidFill>
              </a:rPr>
              <a:t> &amp; </a:t>
            </a:r>
            <a:r>
              <a:rPr lang="ko-KR" altLang="en-US" sz="3000" b="1" err="1">
                <a:solidFill>
                  <a:schemeClr val="bg1"/>
                </a:solidFill>
              </a:rPr>
              <a:t>Choose</a:t>
            </a:r>
            <a:r>
              <a:rPr lang="ko-KR" altLang="en-US" sz="3000" b="1">
                <a:solidFill>
                  <a:schemeClr val="bg1"/>
                </a:solidFill>
              </a:rPr>
              <a:t> </a:t>
            </a:r>
            <a:endParaRPr lang="ko-KR">
              <a:solidFill>
                <a:schemeClr val="bg1"/>
              </a:solidFill>
            </a:endParaRPr>
          </a:p>
          <a:p>
            <a:r>
              <a:rPr lang="ko-KR" altLang="en-US" sz="3000" b="1" err="1">
                <a:solidFill>
                  <a:schemeClr val="bg1"/>
                </a:solidFill>
              </a:rPr>
              <a:t>Thesis</a:t>
            </a:r>
            <a:endParaRPr lang="ko-KR" err="1">
              <a:solidFill>
                <a:schemeClr val="bg1"/>
              </a:solidFill>
            </a:endParaRPr>
          </a:p>
        </p:txBody>
      </p:sp>
      <p:pic>
        <p:nvPicPr>
          <p:cNvPr id="57" name="그림 56">
            <a:extLst>
              <a:ext uri="{FF2B5EF4-FFF2-40B4-BE49-F238E27FC236}">
                <a16:creationId xmlns:a16="http://schemas.microsoft.com/office/drawing/2014/main" id="{9121FF9C-71E2-4446-8875-84E9ED18A259}"/>
              </a:ext>
            </a:extLst>
          </p:cNvPr>
          <p:cNvPicPr>
            <a:picLocks noChangeAspect="1"/>
          </p:cNvPicPr>
          <p:nvPr/>
        </p:nvPicPr>
        <p:blipFill>
          <a:blip r:embed="rId5"/>
          <a:stretch>
            <a:fillRect/>
          </a:stretch>
        </p:blipFill>
        <p:spPr>
          <a:xfrm>
            <a:off x="7966954" y="2381654"/>
            <a:ext cx="3472774" cy="1494818"/>
          </a:xfrm>
          <a:prstGeom prst="rect">
            <a:avLst/>
          </a:prstGeom>
        </p:spPr>
      </p:pic>
      <p:sp>
        <p:nvSpPr>
          <p:cNvPr id="58" name="TextBox 4">
            <a:extLst>
              <a:ext uri="{FF2B5EF4-FFF2-40B4-BE49-F238E27FC236}">
                <a16:creationId xmlns:a16="http://schemas.microsoft.com/office/drawing/2014/main" id="{92095B27-8F7A-4721-977B-484FF461D137}"/>
              </a:ext>
            </a:extLst>
          </p:cNvPr>
          <p:cNvSpPr txBox="1"/>
          <p:nvPr/>
        </p:nvSpPr>
        <p:spPr>
          <a:xfrm>
            <a:off x="6659476" y="3249343"/>
            <a:ext cx="5099088" cy="30931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a:buChar char="•"/>
            </a:pPr>
            <a:r>
              <a:rPr lang="en-US" altLang="ko-KR" sz="1500" b="1" i="1">
                <a:solidFill>
                  <a:schemeClr val="bg1"/>
                </a:solidFill>
                <a:ea typeface="+mn-lt"/>
                <a:cs typeface="+mn-lt"/>
              </a:rPr>
              <a:t>Development of Automated Flight Data Collection System for Air Transportation</a:t>
            </a:r>
            <a:r>
              <a:rPr lang="en-US" altLang="ko-KR" sz="1500" b="1">
                <a:solidFill>
                  <a:schemeClr val="bg1"/>
                </a:solidFill>
                <a:ea typeface="+mn-lt"/>
                <a:cs typeface="+mn-lt"/>
              </a:rPr>
              <a:t>, 2016</a:t>
            </a:r>
          </a:p>
          <a:p>
            <a:endParaRPr lang="en-US" altLang="ko-KR" sz="1500" b="1">
              <a:solidFill>
                <a:schemeClr val="bg1"/>
              </a:solidFill>
              <a:ea typeface="+mn-lt"/>
              <a:cs typeface="+mn-lt"/>
            </a:endParaRPr>
          </a:p>
          <a:p>
            <a:pPr marL="285750" indent="-285750">
              <a:buFont typeface="Arial"/>
              <a:buChar char="•"/>
            </a:pPr>
            <a:r>
              <a:rPr lang="en-US" sz="1500" b="1" i="1">
                <a:solidFill>
                  <a:schemeClr val="bg1"/>
                </a:solidFill>
                <a:ea typeface="+mn-lt"/>
                <a:cs typeface="+mn-lt"/>
              </a:rPr>
              <a:t>Improved Information Retrieval Performance on SQL Database Using Data Adapter </a:t>
            </a:r>
            <a:r>
              <a:rPr lang="en-US" altLang="ko-KR" sz="1500" b="1" i="1">
                <a:solidFill>
                  <a:schemeClr val="bg1"/>
                </a:solidFill>
                <a:ea typeface="+mn-lt"/>
                <a:cs typeface="+mn-lt"/>
              </a:rPr>
              <a:t>Statistics</a:t>
            </a:r>
            <a:r>
              <a:rPr lang="en-US" altLang="ko-KR" sz="1500" b="1">
                <a:solidFill>
                  <a:schemeClr val="bg1"/>
                </a:solidFill>
                <a:ea typeface="+mn-lt"/>
                <a:cs typeface="+mn-lt"/>
              </a:rPr>
              <a:t>, 2018</a:t>
            </a:r>
          </a:p>
          <a:p>
            <a:endParaRPr lang="en-US" altLang="ko-KR" sz="1500" b="1">
              <a:solidFill>
                <a:schemeClr val="bg1"/>
              </a:solidFill>
              <a:ea typeface="+mn-lt"/>
              <a:cs typeface="+mn-lt"/>
            </a:endParaRPr>
          </a:p>
          <a:p>
            <a:pPr marL="285750" indent="-285750">
              <a:buFont typeface="Arial"/>
              <a:buChar char="•"/>
            </a:pPr>
            <a:r>
              <a:rPr lang="en-US" sz="1500" b="1" i="1">
                <a:solidFill>
                  <a:schemeClr val="bg1"/>
                </a:solidFill>
                <a:ea typeface="+mn-lt"/>
                <a:cs typeface="+mn-lt"/>
              </a:rPr>
              <a:t>Comparison between RDBMS and NoSQL for Aviation Data</a:t>
            </a:r>
            <a:r>
              <a:rPr lang="en-US" sz="1500" b="1">
                <a:solidFill>
                  <a:schemeClr val="bg1"/>
                </a:solidFill>
                <a:ea typeface="+mn-lt"/>
                <a:cs typeface="+mn-lt"/>
              </a:rPr>
              <a:t>, 2019</a:t>
            </a:r>
          </a:p>
          <a:p>
            <a:endParaRPr lang="en-US" sz="1500" b="1">
              <a:solidFill>
                <a:schemeClr val="bg1"/>
              </a:solidFill>
              <a:ea typeface="+mn-lt"/>
              <a:cs typeface="+mn-lt"/>
            </a:endParaRPr>
          </a:p>
          <a:p>
            <a:pPr marL="285750" indent="-285750">
              <a:buFont typeface="Arial"/>
              <a:buChar char="•"/>
            </a:pPr>
            <a:r>
              <a:rPr lang="en-US" sz="1500" b="1" i="1">
                <a:solidFill>
                  <a:schemeClr val="bg1"/>
                </a:solidFill>
                <a:ea typeface="+mn-lt"/>
                <a:cs typeface="+mn-lt"/>
              </a:rPr>
              <a:t>An integration approach of hybrid databases based on SQL in cloud computing environment</a:t>
            </a:r>
            <a:r>
              <a:rPr lang="en-US" sz="1500" b="1">
                <a:solidFill>
                  <a:schemeClr val="bg1"/>
                </a:solidFill>
                <a:ea typeface="+mn-lt"/>
                <a:cs typeface="+mn-lt"/>
              </a:rPr>
              <a:t>, 2018</a:t>
            </a:r>
          </a:p>
          <a:p>
            <a:pPr marL="285750" indent="-285750">
              <a:buFont typeface="Arial"/>
              <a:buChar char="•"/>
            </a:pPr>
            <a:endParaRPr lang="en-US" sz="1500" b="1">
              <a:solidFill>
                <a:schemeClr val="bg1"/>
              </a:solidFill>
            </a:endParaRPr>
          </a:p>
          <a:p>
            <a:endParaRPr lang="en-US" sz="1500" b="1" i="1">
              <a:solidFill>
                <a:schemeClr val="bg1"/>
              </a:solidFill>
            </a:endParaRPr>
          </a:p>
        </p:txBody>
      </p:sp>
    </p:spTree>
    <p:extLst>
      <p:ext uri="{BB962C8B-B14F-4D97-AF65-F5344CB8AC3E}">
        <p14:creationId xmlns:p14="http://schemas.microsoft.com/office/powerpoint/2010/main" val="14957037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grpSp>
        <p:nvGrpSpPr>
          <p:cNvPr id="74" name="Group 73">
            <a:extLst>
              <a:ext uri="{FF2B5EF4-FFF2-40B4-BE49-F238E27FC236}">
                <a16:creationId xmlns:a16="http://schemas.microsoft.com/office/drawing/2014/main" id="{5FE07634-A83A-4681-9C1D-BC0775F9D2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5" name="Rectangle 74">
              <a:extLst>
                <a:ext uri="{FF2B5EF4-FFF2-40B4-BE49-F238E27FC236}">
                  <a16:creationId xmlns:a16="http://schemas.microsoft.com/office/drawing/2014/main" id="{BF62976A-266E-4650-88F2-C16130F3D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2">
              <a:extLst>
                <a:ext uri="{FF2B5EF4-FFF2-40B4-BE49-F238E27FC236}">
                  <a16:creationId xmlns:a16="http://schemas.microsoft.com/office/drawing/2014/main" id="{88D9B99B-59C2-481A-A948-F87920A7FE5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6="http://schemas.microsoft.com/office/drawing/2014/main" xmlns:a14="http://schemas.microsoft.com/office/drawing/2010/main" xmlns:p14="http://schemas.microsoft.com/office/powerpoint/2010/main" xmlns="">
                  <a:solidFill>
                    <a:srgbClr val="FFFFFF"/>
                  </a:solidFill>
                </a14:hiddenFill>
              </a:ext>
            </a:extLst>
          </p:spPr>
        </p:pic>
      </p:grpSp>
      <p:sp>
        <p:nvSpPr>
          <p:cNvPr id="2" name="Title 1">
            <a:extLst>
              <a:ext uri="{FF2B5EF4-FFF2-40B4-BE49-F238E27FC236}">
                <a16:creationId xmlns:a16="http://schemas.microsoft.com/office/drawing/2014/main" id="{23665BCE-0F22-9F52-C480-331A743A331E}"/>
              </a:ext>
            </a:extLst>
          </p:cNvPr>
          <p:cNvSpPr>
            <a:spLocks noGrp="1"/>
          </p:cNvSpPr>
          <p:nvPr>
            <p:ph type="title"/>
          </p:nvPr>
        </p:nvSpPr>
        <p:spPr>
          <a:xfrm>
            <a:off x="7550290" y="618518"/>
            <a:ext cx="4646365" cy="1478570"/>
          </a:xfrm>
        </p:spPr>
        <p:txBody>
          <a:bodyPr>
            <a:normAutofit/>
          </a:bodyPr>
          <a:lstStyle/>
          <a:p>
            <a:pPr algn="ctr"/>
            <a:r>
              <a:rPr lang="en-US" sz="3200"/>
              <a:t>Flask database visualization</a:t>
            </a:r>
            <a:endParaRPr lang="en-US"/>
          </a:p>
        </p:txBody>
      </p:sp>
      <p:grpSp>
        <p:nvGrpSpPr>
          <p:cNvPr id="78" name="Group 77">
            <a:extLst>
              <a:ext uri="{FF2B5EF4-FFF2-40B4-BE49-F238E27FC236}">
                <a16:creationId xmlns:a16="http://schemas.microsoft.com/office/drawing/2014/main" id="{A2E1FE48-FA7B-4262-B922-041542931D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79" name="Rectangle 78">
              <a:extLst>
                <a:ext uri="{FF2B5EF4-FFF2-40B4-BE49-F238E27FC236}">
                  <a16:creationId xmlns:a16="http://schemas.microsoft.com/office/drawing/2014/main" id="{F2E644B1-8F72-4AC4-89F1-EB3A027341E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80" name="Freeform 6">
              <a:extLst>
                <a:ext uri="{FF2B5EF4-FFF2-40B4-BE49-F238E27FC236}">
                  <a16:creationId xmlns:a16="http://schemas.microsoft.com/office/drawing/2014/main" id="{1781B8E8-8A26-4FFB-BE0C-7C0C644F7C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81" name="Freeform 7">
              <a:extLst>
                <a:ext uri="{FF2B5EF4-FFF2-40B4-BE49-F238E27FC236}">
                  <a16:creationId xmlns:a16="http://schemas.microsoft.com/office/drawing/2014/main" id="{4109D997-E9DF-4429-A643-3E691E2B70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82" name="Rectangle 81">
              <a:extLst>
                <a:ext uri="{FF2B5EF4-FFF2-40B4-BE49-F238E27FC236}">
                  <a16:creationId xmlns:a16="http://schemas.microsoft.com/office/drawing/2014/main" id="{B392695A-F131-4C51-B689-3F4D5B1A2F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83" name="Freeform 9">
              <a:extLst>
                <a:ext uri="{FF2B5EF4-FFF2-40B4-BE49-F238E27FC236}">
                  <a16:creationId xmlns:a16="http://schemas.microsoft.com/office/drawing/2014/main" id="{8218EC3E-07D0-417A-B0A8-057F825EF7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84" name="Freeform 10">
              <a:extLst>
                <a:ext uri="{FF2B5EF4-FFF2-40B4-BE49-F238E27FC236}">
                  <a16:creationId xmlns:a16="http://schemas.microsoft.com/office/drawing/2014/main" id="{B036399E-7675-47B6-A645-242946879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85" name="Freeform 11">
              <a:extLst>
                <a:ext uri="{FF2B5EF4-FFF2-40B4-BE49-F238E27FC236}">
                  <a16:creationId xmlns:a16="http://schemas.microsoft.com/office/drawing/2014/main" id="{C44A0438-B8A4-43B3-B17C-B919FCD92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86" name="Freeform 12">
              <a:extLst>
                <a:ext uri="{FF2B5EF4-FFF2-40B4-BE49-F238E27FC236}">
                  <a16:creationId xmlns:a16="http://schemas.microsoft.com/office/drawing/2014/main" id="{ABC7257F-6F64-4B81-BDA7-7C232BCBA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87" name="Freeform 13">
              <a:extLst>
                <a:ext uri="{FF2B5EF4-FFF2-40B4-BE49-F238E27FC236}">
                  <a16:creationId xmlns:a16="http://schemas.microsoft.com/office/drawing/2014/main" id="{72DD7E92-F033-480C-A220-63CE422C3A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88" name="Freeform 14">
              <a:extLst>
                <a:ext uri="{FF2B5EF4-FFF2-40B4-BE49-F238E27FC236}">
                  <a16:creationId xmlns:a16="http://schemas.microsoft.com/office/drawing/2014/main" id="{444A9AC9-463E-45E7-A818-13F664F7C0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89" name="Freeform 15">
              <a:extLst>
                <a:ext uri="{FF2B5EF4-FFF2-40B4-BE49-F238E27FC236}">
                  <a16:creationId xmlns:a16="http://schemas.microsoft.com/office/drawing/2014/main" id="{6CCE9BBE-5DE3-4991-80CA-DFEB928673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90" name="Freeform 16">
              <a:extLst>
                <a:ext uri="{FF2B5EF4-FFF2-40B4-BE49-F238E27FC236}">
                  <a16:creationId xmlns:a16="http://schemas.microsoft.com/office/drawing/2014/main" id="{3180F6DF-A13F-491C-BF97-B206E3E7B9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91" name="Freeform 17">
              <a:extLst>
                <a:ext uri="{FF2B5EF4-FFF2-40B4-BE49-F238E27FC236}">
                  <a16:creationId xmlns:a16="http://schemas.microsoft.com/office/drawing/2014/main" id="{CAD0E44C-73C8-42BB-ADA8-2BA6B3082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92" name="Freeform 18">
              <a:extLst>
                <a:ext uri="{FF2B5EF4-FFF2-40B4-BE49-F238E27FC236}">
                  <a16:creationId xmlns:a16="http://schemas.microsoft.com/office/drawing/2014/main" id="{436EC43E-A70D-4E5C-B275-35CA8E93C1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93" name="Freeform 19">
              <a:extLst>
                <a:ext uri="{FF2B5EF4-FFF2-40B4-BE49-F238E27FC236}">
                  <a16:creationId xmlns:a16="http://schemas.microsoft.com/office/drawing/2014/main" id="{ADE7E5B6-2E2A-4F56-9E90-F8613E6D1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94" name="Freeform 20">
              <a:extLst>
                <a:ext uri="{FF2B5EF4-FFF2-40B4-BE49-F238E27FC236}">
                  <a16:creationId xmlns:a16="http://schemas.microsoft.com/office/drawing/2014/main" id="{86B9E49B-AE8D-47E0-BACC-A6D0AC3AB2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95" name="Freeform 21">
              <a:extLst>
                <a:ext uri="{FF2B5EF4-FFF2-40B4-BE49-F238E27FC236}">
                  <a16:creationId xmlns:a16="http://schemas.microsoft.com/office/drawing/2014/main" id="{2EB961AF-CD61-41BA-B0B2-0741A5ED64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96" name="Freeform 22">
              <a:extLst>
                <a:ext uri="{FF2B5EF4-FFF2-40B4-BE49-F238E27FC236}">
                  <a16:creationId xmlns:a16="http://schemas.microsoft.com/office/drawing/2014/main" id="{DC42BDA1-810A-4135-B3B1-B3161D372A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97" name="Freeform 23">
              <a:extLst>
                <a:ext uri="{FF2B5EF4-FFF2-40B4-BE49-F238E27FC236}">
                  <a16:creationId xmlns:a16="http://schemas.microsoft.com/office/drawing/2014/main" id="{FA51FCA8-FCF4-4116-8CB2-5C539E37F4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98" name="Freeform 24">
              <a:extLst>
                <a:ext uri="{FF2B5EF4-FFF2-40B4-BE49-F238E27FC236}">
                  <a16:creationId xmlns:a16="http://schemas.microsoft.com/office/drawing/2014/main" id="{F2850A10-CDBC-462A-8CB7-0258746834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99" name="Freeform 25">
              <a:extLst>
                <a:ext uri="{FF2B5EF4-FFF2-40B4-BE49-F238E27FC236}">
                  <a16:creationId xmlns:a16="http://schemas.microsoft.com/office/drawing/2014/main" id="{738A37B9-77C2-4464-BF1F-2AF25A0D29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00" name="Freeform 26">
              <a:extLst>
                <a:ext uri="{FF2B5EF4-FFF2-40B4-BE49-F238E27FC236}">
                  <a16:creationId xmlns:a16="http://schemas.microsoft.com/office/drawing/2014/main" id="{89026C8B-A162-4523-A51B-9F1200BC60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01" name="Freeform 27">
              <a:extLst>
                <a:ext uri="{FF2B5EF4-FFF2-40B4-BE49-F238E27FC236}">
                  <a16:creationId xmlns:a16="http://schemas.microsoft.com/office/drawing/2014/main" id="{5B76BC40-1FA2-477D-B2C2-4763577DB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02" name="Freeform 28">
              <a:extLst>
                <a:ext uri="{FF2B5EF4-FFF2-40B4-BE49-F238E27FC236}">
                  <a16:creationId xmlns:a16="http://schemas.microsoft.com/office/drawing/2014/main" id="{6BC68EAA-2809-4AE4-80C1-2555CEF73D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03" name="Freeform 29">
              <a:extLst>
                <a:ext uri="{FF2B5EF4-FFF2-40B4-BE49-F238E27FC236}">
                  <a16:creationId xmlns:a16="http://schemas.microsoft.com/office/drawing/2014/main" id="{FE709D1B-0541-4414-9E87-CF7D6918C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04" name="Freeform 30">
              <a:extLst>
                <a:ext uri="{FF2B5EF4-FFF2-40B4-BE49-F238E27FC236}">
                  <a16:creationId xmlns:a16="http://schemas.microsoft.com/office/drawing/2014/main" id="{33BCB888-11B8-4D01-BCDA-59BBA28DC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05" name="Freeform 31">
              <a:extLst>
                <a:ext uri="{FF2B5EF4-FFF2-40B4-BE49-F238E27FC236}">
                  <a16:creationId xmlns:a16="http://schemas.microsoft.com/office/drawing/2014/main" id="{28E5CE3E-C11A-4CF7-82BF-37D1221D4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06" name="Freeform 32">
              <a:extLst>
                <a:ext uri="{FF2B5EF4-FFF2-40B4-BE49-F238E27FC236}">
                  <a16:creationId xmlns:a16="http://schemas.microsoft.com/office/drawing/2014/main" id="{55284FC3-21FB-4FA7-B695-2D6A9CEF73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07" name="Rectangle 106">
              <a:extLst>
                <a:ext uri="{FF2B5EF4-FFF2-40B4-BE49-F238E27FC236}">
                  <a16:creationId xmlns:a16="http://schemas.microsoft.com/office/drawing/2014/main" id="{13DA6B78-00DE-4E55-9124-EFD72519BB9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108" name="Freeform 34">
              <a:extLst>
                <a:ext uri="{FF2B5EF4-FFF2-40B4-BE49-F238E27FC236}">
                  <a16:creationId xmlns:a16="http://schemas.microsoft.com/office/drawing/2014/main" id="{D4602B0F-2844-48BE-9B4A-0366AC9045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09" name="Freeform 35">
              <a:extLst>
                <a:ext uri="{FF2B5EF4-FFF2-40B4-BE49-F238E27FC236}">
                  <a16:creationId xmlns:a16="http://schemas.microsoft.com/office/drawing/2014/main" id="{E31E05BB-6004-474D-9900-D990378F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10" name="Freeform 36">
              <a:extLst>
                <a:ext uri="{FF2B5EF4-FFF2-40B4-BE49-F238E27FC236}">
                  <a16:creationId xmlns:a16="http://schemas.microsoft.com/office/drawing/2014/main" id="{00BD01ED-F65D-4601-A77D-508E960E0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11" name="Freeform 37">
              <a:extLst>
                <a:ext uri="{FF2B5EF4-FFF2-40B4-BE49-F238E27FC236}">
                  <a16:creationId xmlns:a16="http://schemas.microsoft.com/office/drawing/2014/main" id="{FD307CAE-789C-4E80-B6F1-9858A3ABA3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12" name="Freeform 38">
              <a:extLst>
                <a:ext uri="{FF2B5EF4-FFF2-40B4-BE49-F238E27FC236}">
                  <a16:creationId xmlns:a16="http://schemas.microsoft.com/office/drawing/2014/main" id="{94B97B29-709E-4E24-B2FA-EF84AA12D2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13" name="Freeform 39">
              <a:extLst>
                <a:ext uri="{FF2B5EF4-FFF2-40B4-BE49-F238E27FC236}">
                  <a16:creationId xmlns:a16="http://schemas.microsoft.com/office/drawing/2014/main" id="{C05D52B9-1FA2-4E7C-8229-B09811A90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14" name="Freeform 40">
              <a:extLst>
                <a:ext uri="{FF2B5EF4-FFF2-40B4-BE49-F238E27FC236}">
                  <a16:creationId xmlns:a16="http://schemas.microsoft.com/office/drawing/2014/main" id="{CC0A5575-2FB9-440F-B9A8-E0DDE1C37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15" name="Freeform 41">
              <a:extLst>
                <a:ext uri="{FF2B5EF4-FFF2-40B4-BE49-F238E27FC236}">
                  <a16:creationId xmlns:a16="http://schemas.microsoft.com/office/drawing/2014/main" id="{AFFCC88F-01DF-4DE1-8CD5-88631E309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16" name="Freeform 42">
              <a:extLst>
                <a:ext uri="{FF2B5EF4-FFF2-40B4-BE49-F238E27FC236}">
                  <a16:creationId xmlns:a16="http://schemas.microsoft.com/office/drawing/2014/main" id="{33EEC40B-E2CD-4BAC-94D6-85B7071422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17" name="Freeform 43">
              <a:extLst>
                <a:ext uri="{FF2B5EF4-FFF2-40B4-BE49-F238E27FC236}">
                  <a16:creationId xmlns:a16="http://schemas.microsoft.com/office/drawing/2014/main" id="{3E0E9643-5C60-4933-BB1B-9A09057E72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18" name="Freeform 44">
              <a:extLst>
                <a:ext uri="{FF2B5EF4-FFF2-40B4-BE49-F238E27FC236}">
                  <a16:creationId xmlns:a16="http://schemas.microsoft.com/office/drawing/2014/main" id="{94F86E92-9EC7-437C-946B-31E7C1C4771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19" name="Rectangle 118">
              <a:extLst>
                <a:ext uri="{FF2B5EF4-FFF2-40B4-BE49-F238E27FC236}">
                  <a16:creationId xmlns:a16="http://schemas.microsoft.com/office/drawing/2014/main" id="{BE9A51BE-C514-46B5-ABA6-7E7C878F8E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120" name="Freeform 46">
              <a:extLst>
                <a:ext uri="{FF2B5EF4-FFF2-40B4-BE49-F238E27FC236}">
                  <a16:creationId xmlns:a16="http://schemas.microsoft.com/office/drawing/2014/main" id="{8B255447-F0E9-4D96-A4B0-F9EDDE58A3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21" name="Freeform 47">
              <a:extLst>
                <a:ext uri="{FF2B5EF4-FFF2-40B4-BE49-F238E27FC236}">
                  <a16:creationId xmlns:a16="http://schemas.microsoft.com/office/drawing/2014/main" id="{AFAC5F3A-3BE7-489E-A848-498B9995F1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22" name="Freeform 48">
              <a:extLst>
                <a:ext uri="{FF2B5EF4-FFF2-40B4-BE49-F238E27FC236}">
                  <a16:creationId xmlns:a16="http://schemas.microsoft.com/office/drawing/2014/main" id="{A974E7AA-5EF3-4817-B0AE-4C1A784EE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23" name="Freeform 49">
              <a:extLst>
                <a:ext uri="{FF2B5EF4-FFF2-40B4-BE49-F238E27FC236}">
                  <a16:creationId xmlns:a16="http://schemas.microsoft.com/office/drawing/2014/main" id="{8AA54AC1-3E87-49C0-A594-87829A2CFF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24" name="Freeform 50">
              <a:extLst>
                <a:ext uri="{FF2B5EF4-FFF2-40B4-BE49-F238E27FC236}">
                  <a16:creationId xmlns:a16="http://schemas.microsoft.com/office/drawing/2014/main" id="{CC237789-73BC-4BD9-BFE8-1325FA4B52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25" name="Freeform 51">
              <a:extLst>
                <a:ext uri="{FF2B5EF4-FFF2-40B4-BE49-F238E27FC236}">
                  <a16:creationId xmlns:a16="http://schemas.microsoft.com/office/drawing/2014/main" id="{DCF4052D-CF62-47DC-991E-49D0BA908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26" name="Freeform 52">
              <a:extLst>
                <a:ext uri="{FF2B5EF4-FFF2-40B4-BE49-F238E27FC236}">
                  <a16:creationId xmlns:a16="http://schemas.microsoft.com/office/drawing/2014/main" id="{2ABD9104-C938-44F2-8622-8407A2593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27" name="Freeform 53">
              <a:extLst>
                <a:ext uri="{FF2B5EF4-FFF2-40B4-BE49-F238E27FC236}">
                  <a16:creationId xmlns:a16="http://schemas.microsoft.com/office/drawing/2014/main" id="{4AA18F60-3E86-4A5A-B82E-A79183ED363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28" name="Freeform 54">
              <a:extLst>
                <a:ext uri="{FF2B5EF4-FFF2-40B4-BE49-F238E27FC236}">
                  <a16:creationId xmlns:a16="http://schemas.microsoft.com/office/drawing/2014/main" id="{0F34C941-6196-4937-99E5-14AAD23F28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29" name="Freeform 55">
              <a:extLst>
                <a:ext uri="{FF2B5EF4-FFF2-40B4-BE49-F238E27FC236}">
                  <a16:creationId xmlns:a16="http://schemas.microsoft.com/office/drawing/2014/main" id="{60DB8A6C-23D7-4A88-BDCE-8FEC86A12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30" name="Freeform 56">
              <a:extLst>
                <a:ext uri="{FF2B5EF4-FFF2-40B4-BE49-F238E27FC236}">
                  <a16:creationId xmlns:a16="http://schemas.microsoft.com/office/drawing/2014/main" id="{29F5F702-AEE6-4633-BB20-7A15C3A31F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31" name="Freeform 57">
              <a:extLst>
                <a:ext uri="{FF2B5EF4-FFF2-40B4-BE49-F238E27FC236}">
                  <a16:creationId xmlns:a16="http://schemas.microsoft.com/office/drawing/2014/main" id="{F30C7A45-6890-4EA5-9F6B-E2AB4D04C5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32" name="Freeform 58">
              <a:extLst>
                <a:ext uri="{FF2B5EF4-FFF2-40B4-BE49-F238E27FC236}">
                  <a16:creationId xmlns:a16="http://schemas.microsoft.com/office/drawing/2014/main" id="{F31A7373-F68A-485D-95DC-B53ACC7B5F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grpSp>
      <p:sp>
        <p:nvSpPr>
          <p:cNvPr id="9" name="Content Placeholder 7">
            <a:extLst>
              <a:ext uri="{FF2B5EF4-FFF2-40B4-BE49-F238E27FC236}">
                <a16:creationId xmlns:a16="http://schemas.microsoft.com/office/drawing/2014/main" id="{454095E3-5A0B-0D8D-B5BF-A53A1D2DD6AB}"/>
              </a:ext>
            </a:extLst>
          </p:cNvPr>
          <p:cNvSpPr>
            <a:spLocks noGrp="1"/>
          </p:cNvSpPr>
          <p:nvPr>
            <p:ph idx="1"/>
          </p:nvPr>
        </p:nvSpPr>
        <p:spPr>
          <a:xfrm>
            <a:off x="7962519" y="2249487"/>
            <a:ext cx="3084892" cy="3541714"/>
          </a:xfrm>
        </p:spPr>
        <p:txBody>
          <a:bodyPr vert="horz" lIns="91440" tIns="45720" rIns="91440" bIns="45720" rtlCol="0" anchor="t">
            <a:normAutofit/>
          </a:bodyPr>
          <a:lstStyle/>
          <a:p>
            <a:r>
              <a:rPr lang="en-US" sz="1800"/>
              <a:t>Python queries all data from </a:t>
            </a:r>
            <a:r>
              <a:rPr lang="en-US" sz="1800" err="1"/>
              <a:t>BigQuery</a:t>
            </a:r>
            <a:r>
              <a:rPr lang="en-US" sz="1800"/>
              <a:t>.</a:t>
            </a:r>
          </a:p>
        </p:txBody>
      </p:sp>
      <p:pic>
        <p:nvPicPr>
          <p:cNvPr id="4" name="Picture 4" descr="Text&#10;&#10;Description automatically generated">
            <a:extLst>
              <a:ext uri="{FF2B5EF4-FFF2-40B4-BE49-F238E27FC236}">
                <a16:creationId xmlns:a16="http://schemas.microsoft.com/office/drawing/2014/main" id="{9C7BE187-641B-D134-389E-A0576CF172EB}"/>
              </a:ext>
            </a:extLst>
          </p:cNvPr>
          <p:cNvPicPr>
            <a:picLocks noChangeAspect="1"/>
          </p:cNvPicPr>
          <p:nvPr/>
        </p:nvPicPr>
        <p:blipFill rotWithShape="1">
          <a:blip r:embed="rId4"/>
          <a:srcRect r="22575" b="1"/>
          <a:stretch/>
        </p:blipFill>
        <p:spPr>
          <a:xfrm>
            <a:off x="-5597" y="10"/>
            <a:ext cx="7558541" cy="6857990"/>
          </a:xfrm>
          <a:prstGeom prst="rect">
            <a:avLst/>
          </a:prstGeom>
        </p:spPr>
      </p:pic>
      <p:sp>
        <p:nvSpPr>
          <p:cNvPr id="5" name="Rectangle 4">
            <a:extLst>
              <a:ext uri="{FF2B5EF4-FFF2-40B4-BE49-F238E27FC236}">
                <a16:creationId xmlns:a16="http://schemas.microsoft.com/office/drawing/2014/main" id="{F6271210-F4B4-6014-88DF-7A7FBD13D3C0}"/>
              </a:ext>
            </a:extLst>
          </p:cNvPr>
          <p:cNvSpPr/>
          <p:nvPr/>
        </p:nvSpPr>
        <p:spPr>
          <a:xfrm>
            <a:off x="4751" y="1546020"/>
            <a:ext cx="7528629" cy="5316948"/>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99715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grpSp>
        <p:nvGrpSpPr>
          <p:cNvPr id="74" name="Group 73">
            <a:extLst>
              <a:ext uri="{FF2B5EF4-FFF2-40B4-BE49-F238E27FC236}">
                <a16:creationId xmlns:a16="http://schemas.microsoft.com/office/drawing/2014/main" id="{5FE07634-A83A-4681-9C1D-BC0775F9D2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5" name="Rectangle 74">
              <a:extLst>
                <a:ext uri="{FF2B5EF4-FFF2-40B4-BE49-F238E27FC236}">
                  <a16:creationId xmlns:a16="http://schemas.microsoft.com/office/drawing/2014/main" id="{BF62976A-266E-4650-88F2-C16130F3D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2">
              <a:extLst>
                <a:ext uri="{FF2B5EF4-FFF2-40B4-BE49-F238E27FC236}">
                  <a16:creationId xmlns:a16="http://schemas.microsoft.com/office/drawing/2014/main" id="{88D9B99B-59C2-481A-A948-F87920A7FE5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23665BCE-0F22-9F52-C480-331A743A331E}"/>
              </a:ext>
            </a:extLst>
          </p:cNvPr>
          <p:cNvSpPr>
            <a:spLocks noGrp="1"/>
          </p:cNvSpPr>
          <p:nvPr>
            <p:ph type="title"/>
          </p:nvPr>
        </p:nvSpPr>
        <p:spPr>
          <a:xfrm>
            <a:off x="7550290" y="618518"/>
            <a:ext cx="4646365" cy="1478570"/>
          </a:xfrm>
        </p:spPr>
        <p:txBody>
          <a:bodyPr>
            <a:normAutofit/>
          </a:bodyPr>
          <a:lstStyle/>
          <a:p>
            <a:pPr algn="ctr"/>
            <a:r>
              <a:rPr lang="en-US" sz="3200"/>
              <a:t>Flask database visualization</a:t>
            </a:r>
            <a:endParaRPr lang="en-US"/>
          </a:p>
        </p:txBody>
      </p:sp>
      <p:grpSp>
        <p:nvGrpSpPr>
          <p:cNvPr id="78" name="Group 77">
            <a:extLst>
              <a:ext uri="{FF2B5EF4-FFF2-40B4-BE49-F238E27FC236}">
                <a16:creationId xmlns:a16="http://schemas.microsoft.com/office/drawing/2014/main" id="{A2E1FE48-FA7B-4262-B922-041542931D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79" name="Rectangle 78">
              <a:extLst>
                <a:ext uri="{FF2B5EF4-FFF2-40B4-BE49-F238E27FC236}">
                  <a16:creationId xmlns:a16="http://schemas.microsoft.com/office/drawing/2014/main" id="{F2E644B1-8F72-4AC4-89F1-EB3A027341E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80" name="Freeform 6">
              <a:extLst>
                <a:ext uri="{FF2B5EF4-FFF2-40B4-BE49-F238E27FC236}">
                  <a16:creationId xmlns:a16="http://schemas.microsoft.com/office/drawing/2014/main" id="{1781B8E8-8A26-4FFB-BE0C-7C0C644F7C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1" name="Freeform 7">
              <a:extLst>
                <a:ext uri="{FF2B5EF4-FFF2-40B4-BE49-F238E27FC236}">
                  <a16:creationId xmlns:a16="http://schemas.microsoft.com/office/drawing/2014/main" id="{4109D997-E9DF-4429-A643-3E691E2B70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2" name="Rectangle 81">
              <a:extLst>
                <a:ext uri="{FF2B5EF4-FFF2-40B4-BE49-F238E27FC236}">
                  <a16:creationId xmlns:a16="http://schemas.microsoft.com/office/drawing/2014/main" id="{B392695A-F131-4C51-B689-3F4D5B1A2F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83" name="Freeform 9">
              <a:extLst>
                <a:ext uri="{FF2B5EF4-FFF2-40B4-BE49-F238E27FC236}">
                  <a16:creationId xmlns:a16="http://schemas.microsoft.com/office/drawing/2014/main" id="{8218EC3E-07D0-417A-B0A8-057F825EF7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4" name="Freeform 10">
              <a:extLst>
                <a:ext uri="{FF2B5EF4-FFF2-40B4-BE49-F238E27FC236}">
                  <a16:creationId xmlns:a16="http://schemas.microsoft.com/office/drawing/2014/main" id="{B036399E-7675-47B6-A645-242946879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5" name="Freeform 11">
              <a:extLst>
                <a:ext uri="{FF2B5EF4-FFF2-40B4-BE49-F238E27FC236}">
                  <a16:creationId xmlns:a16="http://schemas.microsoft.com/office/drawing/2014/main" id="{C44A0438-B8A4-43B3-B17C-B919FCD92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6" name="Freeform 12">
              <a:extLst>
                <a:ext uri="{FF2B5EF4-FFF2-40B4-BE49-F238E27FC236}">
                  <a16:creationId xmlns:a16="http://schemas.microsoft.com/office/drawing/2014/main" id="{ABC7257F-6F64-4B81-BDA7-7C232BCBA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7" name="Freeform 13">
              <a:extLst>
                <a:ext uri="{FF2B5EF4-FFF2-40B4-BE49-F238E27FC236}">
                  <a16:creationId xmlns:a16="http://schemas.microsoft.com/office/drawing/2014/main" id="{72DD7E92-F033-480C-A220-63CE422C3A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8" name="Freeform 14">
              <a:extLst>
                <a:ext uri="{FF2B5EF4-FFF2-40B4-BE49-F238E27FC236}">
                  <a16:creationId xmlns:a16="http://schemas.microsoft.com/office/drawing/2014/main" id="{444A9AC9-463E-45E7-A818-13F664F7C0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9" name="Freeform 15">
              <a:extLst>
                <a:ext uri="{FF2B5EF4-FFF2-40B4-BE49-F238E27FC236}">
                  <a16:creationId xmlns:a16="http://schemas.microsoft.com/office/drawing/2014/main" id="{6CCE9BBE-5DE3-4991-80CA-DFEB928673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0" name="Freeform 16">
              <a:extLst>
                <a:ext uri="{FF2B5EF4-FFF2-40B4-BE49-F238E27FC236}">
                  <a16:creationId xmlns:a16="http://schemas.microsoft.com/office/drawing/2014/main" id="{3180F6DF-A13F-491C-BF97-B206E3E7B9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 name="Freeform 17">
              <a:extLst>
                <a:ext uri="{FF2B5EF4-FFF2-40B4-BE49-F238E27FC236}">
                  <a16:creationId xmlns:a16="http://schemas.microsoft.com/office/drawing/2014/main" id="{CAD0E44C-73C8-42BB-ADA8-2BA6B3082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2" name="Freeform 18">
              <a:extLst>
                <a:ext uri="{FF2B5EF4-FFF2-40B4-BE49-F238E27FC236}">
                  <a16:creationId xmlns:a16="http://schemas.microsoft.com/office/drawing/2014/main" id="{436EC43E-A70D-4E5C-B275-35CA8E93C1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3" name="Freeform 19">
              <a:extLst>
                <a:ext uri="{FF2B5EF4-FFF2-40B4-BE49-F238E27FC236}">
                  <a16:creationId xmlns:a16="http://schemas.microsoft.com/office/drawing/2014/main" id="{ADE7E5B6-2E2A-4F56-9E90-F8613E6D1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4" name="Freeform 20">
              <a:extLst>
                <a:ext uri="{FF2B5EF4-FFF2-40B4-BE49-F238E27FC236}">
                  <a16:creationId xmlns:a16="http://schemas.microsoft.com/office/drawing/2014/main" id="{86B9E49B-AE8D-47E0-BACC-A6D0AC3AB2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5" name="Freeform 21">
              <a:extLst>
                <a:ext uri="{FF2B5EF4-FFF2-40B4-BE49-F238E27FC236}">
                  <a16:creationId xmlns:a16="http://schemas.microsoft.com/office/drawing/2014/main" id="{2EB961AF-CD61-41BA-B0B2-0741A5ED64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6" name="Freeform 22">
              <a:extLst>
                <a:ext uri="{FF2B5EF4-FFF2-40B4-BE49-F238E27FC236}">
                  <a16:creationId xmlns:a16="http://schemas.microsoft.com/office/drawing/2014/main" id="{DC42BDA1-810A-4135-B3B1-B3161D372A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7" name="Freeform 23">
              <a:extLst>
                <a:ext uri="{FF2B5EF4-FFF2-40B4-BE49-F238E27FC236}">
                  <a16:creationId xmlns:a16="http://schemas.microsoft.com/office/drawing/2014/main" id="{FA51FCA8-FCF4-4116-8CB2-5C539E37F4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8" name="Freeform 24">
              <a:extLst>
                <a:ext uri="{FF2B5EF4-FFF2-40B4-BE49-F238E27FC236}">
                  <a16:creationId xmlns:a16="http://schemas.microsoft.com/office/drawing/2014/main" id="{F2850A10-CDBC-462A-8CB7-0258746834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9" name="Freeform 25">
              <a:extLst>
                <a:ext uri="{FF2B5EF4-FFF2-40B4-BE49-F238E27FC236}">
                  <a16:creationId xmlns:a16="http://schemas.microsoft.com/office/drawing/2014/main" id="{738A37B9-77C2-4464-BF1F-2AF25A0D29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0" name="Freeform 26">
              <a:extLst>
                <a:ext uri="{FF2B5EF4-FFF2-40B4-BE49-F238E27FC236}">
                  <a16:creationId xmlns:a16="http://schemas.microsoft.com/office/drawing/2014/main" id="{89026C8B-A162-4523-A51B-9F1200BC60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1" name="Freeform 27">
              <a:extLst>
                <a:ext uri="{FF2B5EF4-FFF2-40B4-BE49-F238E27FC236}">
                  <a16:creationId xmlns:a16="http://schemas.microsoft.com/office/drawing/2014/main" id="{5B76BC40-1FA2-477D-B2C2-4763577DB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2" name="Freeform 28">
              <a:extLst>
                <a:ext uri="{FF2B5EF4-FFF2-40B4-BE49-F238E27FC236}">
                  <a16:creationId xmlns:a16="http://schemas.microsoft.com/office/drawing/2014/main" id="{6BC68EAA-2809-4AE4-80C1-2555CEF73D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3" name="Freeform 29">
              <a:extLst>
                <a:ext uri="{FF2B5EF4-FFF2-40B4-BE49-F238E27FC236}">
                  <a16:creationId xmlns:a16="http://schemas.microsoft.com/office/drawing/2014/main" id="{FE709D1B-0541-4414-9E87-CF7D6918C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4" name="Freeform 30">
              <a:extLst>
                <a:ext uri="{FF2B5EF4-FFF2-40B4-BE49-F238E27FC236}">
                  <a16:creationId xmlns:a16="http://schemas.microsoft.com/office/drawing/2014/main" id="{33BCB888-11B8-4D01-BCDA-59BBA28DC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5" name="Freeform 31">
              <a:extLst>
                <a:ext uri="{FF2B5EF4-FFF2-40B4-BE49-F238E27FC236}">
                  <a16:creationId xmlns:a16="http://schemas.microsoft.com/office/drawing/2014/main" id="{28E5CE3E-C11A-4CF7-82BF-37D1221D4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6" name="Freeform 32">
              <a:extLst>
                <a:ext uri="{FF2B5EF4-FFF2-40B4-BE49-F238E27FC236}">
                  <a16:creationId xmlns:a16="http://schemas.microsoft.com/office/drawing/2014/main" id="{55284FC3-21FB-4FA7-B695-2D6A9CEF73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7" name="Rectangle 106">
              <a:extLst>
                <a:ext uri="{FF2B5EF4-FFF2-40B4-BE49-F238E27FC236}">
                  <a16:creationId xmlns:a16="http://schemas.microsoft.com/office/drawing/2014/main" id="{13DA6B78-00DE-4E55-9124-EFD72519BB9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08" name="Freeform 34">
              <a:extLst>
                <a:ext uri="{FF2B5EF4-FFF2-40B4-BE49-F238E27FC236}">
                  <a16:creationId xmlns:a16="http://schemas.microsoft.com/office/drawing/2014/main" id="{D4602B0F-2844-48BE-9B4A-0366AC9045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9" name="Freeform 35">
              <a:extLst>
                <a:ext uri="{FF2B5EF4-FFF2-40B4-BE49-F238E27FC236}">
                  <a16:creationId xmlns:a16="http://schemas.microsoft.com/office/drawing/2014/main" id="{E31E05BB-6004-474D-9900-D990378F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0" name="Freeform 36">
              <a:extLst>
                <a:ext uri="{FF2B5EF4-FFF2-40B4-BE49-F238E27FC236}">
                  <a16:creationId xmlns:a16="http://schemas.microsoft.com/office/drawing/2014/main" id="{00BD01ED-F65D-4601-A77D-508E960E0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1" name="Freeform 37">
              <a:extLst>
                <a:ext uri="{FF2B5EF4-FFF2-40B4-BE49-F238E27FC236}">
                  <a16:creationId xmlns:a16="http://schemas.microsoft.com/office/drawing/2014/main" id="{FD307CAE-789C-4E80-B6F1-9858A3ABA3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2" name="Freeform 38">
              <a:extLst>
                <a:ext uri="{FF2B5EF4-FFF2-40B4-BE49-F238E27FC236}">
                  <a16:creationId xmlns:a16="http://schemas.microsoft.com/office/drawing/2014/main" id="{94B97B29-709E-4E24-B2FA-EF84AA12D2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3" name="Freeform 39">
              <a:extLst>
                <a:ext uri="{FF2B5EF4-FFF2-40B4-BE49-F238E27FC236}">
                  <a16:creationId xmlns:a16="http://schemas.microsoft.com/office/drawing/2014/main" id="{C05D52B9-1FA2-4E7C-8229-B09811A90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4" name="Freeform 40">
              <a:extLst>
                <a:ext uri="{FF2B5EF4-FFF2-40B4-BE49-F238E27FC236}">
                  <a16:creationId xmlns:a16="http://schemas.microsoft.com/office/drawing/2014/main" id="{CC0A5575-2FB9-440F-B9A8-E0DDE1C37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5" name="Freeform 41">
              <a:extLst>
                <a:ext uri="{FF2B5EF4-FFF2-40B4-BE49-F238E27FC236}">
                  <a16:creationId xmlns:a16="http://schemas.microsoft.com/office/drawing/2014/main" id="{AFFCC88F-01DF-4DE1-8CD5-88631E309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6" name="Freeform 42">
              <a:extLst>
                <a:ext uri="{FF2B5EF4-FFF2-40B4-BE49-F238E27FC236}">
                  <a16:creationId xmlns:a16="http://schemas.microsoft.com/office/drawing/2014/main" id="{33EEC40B-E2CD-4BAC-94D6-85B7071422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7" name="Freeform 43">
              <a:extLst>
                <a:ext uri="{FF2B5EF4-FFF2-40B4-BE49-F238E27FC236}">
                  <a16:creationId xmlns:a16="http://schemas.microsoft.com/office/drawing/2014/main" id="{3E0E9643-5C60-4933-BB1B-9A09057E72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8" name="Freeform 44">
              <a:extLst>
                <a:ext uri="{FF2B5EF4-FFF2-40B4-BE49-F238E27FC236}">
                  <a16:creationId xmlns:a16="http://schemas.microsoft.com/office/drawing/2014/main" id="{94F86E92-9EC7-437C-946B-31E7C1C4771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9" name="Rectangle 118">
              <a:extLst>
                <a:ext uri="{FF2B5EF4-FFF2-40B4-BE49-F238E27FC236}">
                  <a16:creationId xmlns:a16="http://schemas.microsoft.com/office/drawing/2014/main" id="{BE9A51BE-C514-46B5-ABA6-7E7C878F8E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20" name="Freeform 46">
              <a:extLst>
                <a:ext uri="{FF2B5EF4-FFF2-40B4-BE49-F238E27FC236}">
                  <a16:creationId xmlns:a16="http://schemas.microsoft.com/office/drawing/2014/main" id="{8B255447-F0E9-4D96-A4B0-F9EDDE58A3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1" name="Freeform 47">
              <a:extLst>
                <a:ext uri="{FF2B5EF4-FFF2-40B4-BE49-F238E27FC236}">
                  <a16:creationId xmlns:a16="http://schemas.microsoft.com/office/drawing/2014/main" id="{AFAC5F3A-3BE7-489E-A848-498B9995F1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2" name="Freeform 48">
              <a:extLst>
                <a:ext uri="{FF2B5EF4-FFF2-40B4-BE49-F238E27FC236}">
                  <a16:creationId xmlns:a16="http://schemas.microsoft.com/office/drawing/2014/main" id="{A974E7AA-5EF3-4817-B0AE-4C1A784EE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3" name="Freeform 49">
              <a:extLst>
                <a:ext uri="{FF2B5EF4-FFF2-40B4-BE49-F238E27FC236}">
                  <a16:creationId xmlns:a16="http://schemas.microsoft.com/office/drawing/2014/main" id="{8AA54AC1-3E87-49C0-A594-87829A2CFF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4" name="Freeform 50">
              <a:extLst>
                <a:ext uri="{FF2B5EF4-FFF2-40B4-BE49-F238E27FC236}">
                  <a16:creationId xmlns:a16="http://schemas.microsoft.com/office/drawing/2014/main" id="{CC237789-73BC-4BD9-BFE8-1325FA4B52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5" name="Freeform 51">
              <a:extLst>
                <a:ext uri="{FF2B5EF4-FFF2-40B4-BE49-F238E27FC236}">
                  <a16:creationId xmlns:a16="http://schemas.microsoft.com/office/drawing/2014/main" id="{DCF4052D-CF62-47DC-991E-49D0BA908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6" name="Freeform 52">
              <a:extLst>
                <a:ext uri="{FF2B5EF4-FFF2-40B4-BE49-F238E27FC236}">
                  <a16:creationId xmlns:a16="http://schemas.microsoft.com/office/drawing/2014/main" id="{2ABD9104-C938-44F2-8622-8407A2593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7" name="Freeform 53">
              <a:extLst>
                <a:ext uri="{FF2B5EF4-FFF2-40B4-BE49-F238E27FC236}">
                  <a16:creationId xmlns:a16="http://schemas.microsoft.com/office/drawing/2014/main" id="{4AA18F60-3E86-4A5A-B82E-A79183ED363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8" name="Freeform 54">
              <a:extLst>
                <a:ext uri="{FF2B5EF4-FFF2-40B4-BE49-F238E27FC236}">
                  <a16:creationId xmlns:a16="http://schemas.microsoft.com/office/drawing/2014/main" id="{0F34C941-6196-4937-99E5-14AAD23F28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9" name="Freeform 55">
              <a:extLst>
                <a:ext uri="{FF2B5EF4-FFF2-40B4-BE49-F238E27FC236}">
                  <a16:creationId xmlns:a16="http://schemas.microsoft.com/office/drawing/2014/main" id="{60DB8A6C-23D7-4A88-BDCE-8FEC86A12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0" name="Freeform 56">
              <a:extLst>
                <a:ext uri="{FF2B5EF4-FFF2-40B4-BE49-F238E27FC236}">
                  <a16:creationId xmlns:a16="http://schemas.microsoft.com/office/drawing/2014/main" id="{29F5F702-AEE6-4633-BB20-7A15C3A31F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1" name="Freeform 57">
              <a:extLst>
                <a:ext uri="{FF2B5EF4-FFF2-40B4-BE49-F238E27FC236}">
                  <a16:creationId xmlns:a16="http://schemas.microsoft.com/office/drawing/2014/main" id="{F30C7A45-6890-4EA5-9F6B-E2AB4D04C5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2" name="Freeform 58">
              <a:extLst>
                <a:ext uri="{FF2B5EF4-FFF2-40B4-BE49-F238E27FC236}">
                  <a16:creationId xmlns:a16="http://schemas.microsoft.com/office/drawing/2014/main" id="{F31A7373-F68A-485D-95DC-B53ACC7B5F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9" name="Content Placeholder 7">
            <a:extLst>
              <a:ext uri="{FF2B5EF4-FFF2-40B4-BE49-F238E27FC236}">
                <a16:creationId xmlns:a16="http://schemas.microsoft.com/office/drawing/2014/main" id="{454095E3-5A0B-0D8D-B5BF-A53A1D2DD6AB}"/>
              </a:ext>
            </a:extLst>
          </p:cNvPr>
          <p:cNvSpPr>
            <a:spLocks noGrp="1"/>
          </p:cNvSpPr>
          <p:nvPr>
            <p:ph idx="1"/>
          </p:nvPr>
        </p:nvSpPr>
        <p:spPr>
          <a:xfrm>
            <a:off x="7962519" y="2249487"/>
            <a:ext cx="3084892" cy="3541714"/>
          </a:xfrm>
        </p:spPr>
        <p:txBody>
          <a:bodyPr vert="horz" lIns="91440" tIns="45720" rIns="91440" bIns="45720" rtlCol="0" anchor="t">
            <a:normAutofit/>
          </a:bodyPr>
          <a:lstStyle/>
          <a:p>
            <a:r>
              <a:rPr lang="en-US" sz="1800"/>
              <a:t>Python queries all data from </a:t>
            </a:r>
            <a:r>
              <a:rPr lang="en-US" sz="1800" err="1"/>
              <a:t>BigQuery</a:t>
            </a:r>
            <a:r>
              <a:rPr lang="en-US" sz="1800"/>
              <a:t>.</a:t>
            </a:r>
          </a:p>
          <a:p>
            <a:r>
              <a:rPr lang="en-US" sz="1800"/>
              <a:t>Formats columns to be more user-friendly.</a:t>
            </a:r>
          </a:p>
        </p:txBody>
      </p:sp>
      <p:pic>
        <p:nvPicPr>
          <p:cNvPr id="4" name="Picture 4" descr="Text&#10;&#10;Description automatically generated">
            <a:extLst>
              <a:ext uri="{FF2B5EF4-FFF2-40B4-BE49-F238E27FC236}">
                <a16:creationId xmlns:a16="http://schemas.microsoft.com/office/drawing/2014/main" id="{9C7BE187-641B-D134-389E-A0576CF172EB}"/>
              </a:ext>
            </a:extLst>
          </p:cNvPr>
          <p:cNvPicPr>
            <a:picLocks noChangeAspect="1"/>
          </p:cNvPicPr>
          <p:nvPr/>
        </p:nvPicPr>
        <p:blipFill rotWithShape="1">
          <a:blip r:embed="rId4"/>
          <a:srcRect r="22575" b="1"/>
          <a:stretch/>
        </p:blipFill>
        <p:spPr>
          <a:xfrm>
            <a:off x="-5597" y="10"/>
            <a:ext cx="7558541" cy="6857990"/>
          </a:xfrm>
          <a:prstGeom prst="rect">
            <a:avLst/>
          </a:prstGeom>
        </p:spPr>
      </p:pic>
      <p:sp>
        <p:nvSpPr>
          <p:cNvPr id="5" name="Rectangle 4">
            <a:extLst>
              <a:ext uri="{FF2B5EF4-FFF2-40B4-BE49-F238E27FC236}">
                <a16:creationId xmlns:a16="http://schemas.microsoft.com/office/drawing/2014/main" id="{F6271210-F4B4-6014-88DF-7A7FBD13D3C0}"/>
              </a:ext>
            </a:extLst>
          </p:cNvPr>
          <p:cNvSpPr/>
          <p:nvPr/>
        </p:nvSpPr>
        <p:spPr>
          <a:xfrm>
            <a:off x="4751" y="3348210"/>
            <a:ext cx="7540724" cy="3478472"/>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6800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grpSp>
        <p:nvGrpSpPr>
          <p:cNvPr id="74" name="Group 73">
            <a:extLst>
              <a:ext uri="{FF2B5EF4-FFF2-40B4-BE49-F238E27FC236}">
                <a16:creationId xmlns:a16="http://schemas.microsoft.com/office/drawing/2014/main" id="{5FE07634-A83A-4681-9C1D-BC0775F9D2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5" name="Rectangle 74">
              <a:extLst>
                <a:ext uri="{FF2B5EF4-FFF2-40B4-BE49-F238E27FC236}">
                  <a16:creationId xmlns:a16="http://schemas.microsoft.com/office/drawing/2014/main" id="{BF62976A-266E-4650-88F2-C16130F3D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2">
              <a:extLst>
                <a:ext uri="{FF2B5EF4-FFF2-40B4-BE49-F238E27FC236}">
                  <a16:creationId xmlns:a16="http://schemas.microsoft.com/office/drawing/2014/main" id="{88D9B99B-59C2-481A-A948-F87920A7FE5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23665BCE-0F22-9F52-C480-331A743A331E}"/>
              </a:ext>
            </a:extLst>
          </p:cNvPr>
          <p:cNvSpPr>
            <a:spLocks noGrp="1"/>
          </p:cNvSpPr>
          <p:nvPr>
            <p:ph type="title"/>
          </p:nvPr>
        </p:nvSpPr>
        <p:spPr>
          <a:xfrm>
            <a:off x="7550290" y="618518"/>
            <a:ext cx="4646365" cy="1478570"/>
          </a:xfrm>
        </p:spPr>
        <p:txBody>
          <a:bodyPr>
            <a:normAutofit/>
          </a:bodyPr>
          <a:lstStyle/>
          <a:p>
            <a:pPr algn="ctr"/>
            <a:r>
              <a:rPr lang="en-US" sz="3200"/>
              <a:t>Flask database visualization</a:t>
            </a:r>
            <a:endParaRPr lang="en-US"/>
          </a:p>
        </p:txBody>
      </p:sp>
      <p:grpSp>
        <p:nvGrpSpPr>
          <p:cNvPr id="78" name="Group 77">
            <a:extLst>
              <a:ext uri="{FF2B5EF4-FFF2-40B4-BE49-F238E27FC236}">
                <a16:creationId xmlns:a16="http://schemas.microsoft.com/office/drawing/2014/main" id="{A2E1FE48-FA7B-4262-B922-041542931D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79" name="Rectangle 78">
              <a:extLst>
                <a:ext uri="{FF2B5EF4-FFF2-40B4-BE49-F238E27FC236}">
                  <a16:creationId xmlns:a16="http://schemas.microsoft.com/office/drawing/2014/main" id="{F2E644B1-8F72-4AC4-89F1-EB3A027341E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80" name="Freeform 6">
              <a:extLst>
                <a:ext uri="{FF2B5EF4-FFF2-40B4-BE49-F238E27FC236}">
                  <a16:creationId xmlns:a16="http://schemas.microsoft.com/office/drawing/2014/main" id="{1781B8E8-8A26-4FFB-BE0C-7C0C644F7C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1" name="Freeform 7">
              <a:extLst>
                <a:ext uri="{FF2B5EF4-FFF2-40B4-BE49-F238E27FC236}">
                  <a16:creationId xmlns:a16="http://schemas.microsoft.com/office/drawing/2014/main" id="{4109D997-E9DF-4429-A643-3E691E2B70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2" name="Rectangle 81">
              <a:extLst>
                <a:ext uri="{FF2B5EF4-FFF2-40B4-BE49-F238E27FC236}">
                  <a16:creationId xmlns:a16="http://schemas.microsoft.com/office/drawing/2014/main" id="{B392695A-F131-4C51-B689-3F4D5B1A2F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83" name="Freeform 9">
              <a:extLst>
                <a:ext uri="{FF2B5EF4-FFF2-40B4-BE49-F238E27FC236}">
                  <a16:creationId xmlns:a16="http://schemas.microsoft.com/office/drawing/2014/main" id="{8218EC3E-07D0-417A-B0A8-057F825EF7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4" name="Freeform 10">
              <a:extLst>
                <a:ext uri="{FF2B5EF4-FFF2-40B4-BE49-F238E27FC236}">
                  <a16:creationId xmlns:a16="http://schemas.microsoft.com/office/drawing/2014/main" id="{B036399E-7675-47B6-A645-242946879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5" name="Freeform 11">
              <a:extLst>
                <a:ext uri="{FF2B5EF4-FFF2-40B4-BE49-F238E27FC236}">
                  <a16:creationId xmlns:a16="http://schemas.microsoft.com/office/drawing/2014/main" id="{C44A0438-B8A4-43B3-B17C-B919FCD92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6" name="Freeform 12">
              <a:extLst>
                <a:ext uri="{FF2B5EF4-FFF2-40B4-BE49-F238E27FC236}">
                  <a16:creationId xmlns:a16="http://schemas.microsoft.com/office/drawing/2014/main" id="{ABC7257F-6F64-4B81-BDA7-7C232BCBA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7" name="Freeform 13">
              <a:extLst>
                <a:ext uri="{FF2B5EF4-FFF2-40B4-BE49-F238E27FC236}">
                  <a16:creationId xmlns:a16="http://schemas.microsoft.com/office/drawing/2014/main" id="{72DD7E92-F033-480C-A220-63CE422C3A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8" name="Freeform 14">
              <a:extLst>
                <a:ext uri="{FF2B5EF4-FFF2-40B4-BE49-F238E27FC236}">
                  <a16:creationId xmlns:a16="http://schemas.microsoft.com/office/drawing/2014/main" id="{444A9AC9-463E-45E7-A818-13F664F7C0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9" name="Freeform 15">
              <a:extLst>
                <a:ext uri="{FF2B5EF4-FFF2-40B4-BE49-F238E27FC236}">
                  <a16:creationId xmlns:a16="http://schemas.microsoft.com/office/drawing/2014/main" id="{6CCE9BBE-5DE3-4991-80CA-DFEB928673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0" name="Freeform 16">
              <a:extLst>
                <a:ext uri="{FF2B5EF4-FFF2-40B4-BE49-F238E27FC236}">
                  <a16:creationId xmlns:a16="http://schemas.microsoft.com/office/drawing/2014/main" id="{3180F6DF-A13F-491C-BF97-B206E3E7B9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 name="Freeform 17">
              <a:extLst>
                <a:ext uri="{FF2B5EF4-FFF2-40B4-BE49-F238E27FC236}">
                  <a16:creationId xmlns:a16="http://schemas.microsoft.com/office/drawing/2014/main" id="{CAD0E44C-73C8-42BB-ADA8-2BA6B3082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2" name="Freeform 18">
              <a:extLst>
                <a:ext uri="{FF2B5EF4-FFF2-40B4-BE49-F238E27FC236}">
                  <a16:creationId xmlns:a16="http://schemas.microsoft.com/office/drawing/2014/main" id="{436EC43E-A70D-4E5C-B275-35CA8E93C1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3" name="Freeform 19">
              <a:extLst>
                <a:ext uri="{FF2B5EF4-FFF2-40B4-BE49-F238E27FC236}">
                  <a16:creationId xmlns:a16="http://schemas.microsoft.com/office/drawing/2014/main" id="{ADE7E5B6-2E2A-4F56-9E90-F8613E6D1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4" name="Freeform 20">
              <a:extLst>
                <a:ext uri="{FF2B5EF4-FFF2-40B4-BE49-F238E27FC236}">
                  <a16:creationId xmlns:a16="http://schemas.microsoft.com/office/drawing/2014/main" id="{86B9E49B-AE8D-47E0-BACC-A6D0AC3AB2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5" name="Freeform 21">
              <a:extLst>
                <a:ext uri="{FF2B5EF4-FFF2-40B4-BE49-F238E27FC236}">
                  <a16:creationId xmlns:a16="http://schemas.microsoft.com/office/drawing/2014/main" id="{2EB961AF-CD61-41BA-B0B2-0741A5ED64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6" name="Freeform 22">
              <a:extLst>
                <a:ext uri="{FF2B5EF4-FFF2-40B4-BE49-F238E27FC236}">
                  <a16:creationId xmlns:a16="http://schemas.microsoft.com/office/drawing/2014/main" id="{DC42BDA1-810A-4135-B3B1-B3161D372A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7" name="Freeform 23">
              <a:extLst>
                <a:ext uri="{FF2B5EF4-FFF2-40B4-BE49-F238E27FC236}">
                  <a16:creationId xmlns:a16="http://schemas.microsoft.com/office/drawing/2014/main" id="{FA51FCA8-FCF4-4116-8CB2-5C539E37F4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8" name="Freeform 24">
              <a:extLst>
                <a:ext uri="{FF2B5EF4-FFF2-40B4-BE49-F238E27FC236}">
                  <a16:creationId xmlns:a16="http://schemas.microsoft.com/office/drawing/2014/main" id="{F2850A10-CDBC-462A-8CB7-0258746834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9" name="Freeform 25">
              <a:extLst>
                <a:ext uri="{FF2B5EF4-FFF2-40B4-BE49-F238E27FC236}">
                  <a16:creationId xmlns:a16="http://schemas.microsoft.com/office/drawing/2014/main" id="{738A37B9-77C2-4464-BF1F-2AF25A0D29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0" name="Freeform 26">
              <a:extLst>
                <a:ext uri="{FF2B5EF4-FFF2-40B4-BE49-F238E27FC236}">
                  <a16:creationId xmlns:a16="http://schemas.microsoft.com/office/drawing/2014/main" id="{89026C8B-A162-4523-A51B-9F1200BC60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1" name="Freeform 27">
              <a:extLst>
                <a:ext uri="{FF2B5EF4-FFF2-40B4-BE49-F238E27FC236}">
                  <a16:creationId xmlns:a16="http://schemas.microsoft.com/office/drawing/2014/main" id="{5B76BC40-1FA2-477D-B2C2-4763577DB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2" name="Freeform 28">
              <a:extLst>
                <a:ext uri="{FF2B5EF4-FFF2-40B4-BE49-F238E27FC236}">
                  <a16:creationId xmlns:a16="http://schemas.microsoft.com/office/drawing/2014/main" id="{6BC68EAA-2809-4AE4-80C1-2555CEF73D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3" name="Freeform 29">
              <a:extLst>
                <a:ext uri="{FF2B5EF4-FFF2-40B4-BE49-F238E27FC236}">
                  <a16:creationId xmlns:a16="http://schemas.microsoft.com/office/drawing/2014/main" id="{FE709D1B-0541-4414-9E87-CF7D6918C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4" name="Freeform 30">
              <a:extLst>
                <a:ext uri="{FF2B5EF4-FFF2-40B4-BE49-F238E27FC236}">
                  <a16:creationId xmlns:a16="http://schemas.microsoft.com/office/drawing/2014/main" id="{33BCB888-11B8-4D01-BCDA-59BBA28DC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5" name="Freeform 31">
              <a:extLst>
                <a:ext uri="{FF2B5EF4-FFF2-40B4-BE49-F238E27FC236}">
                  <a16:creationId xmlns:a16="http://schemas.microsoft.com/office/drawing/2014/main" id="{28E5CE3E-C11A-4CF7-82BF-37D1221D4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6" name="Freeform 32">
              <a:extLst>
                <a:ext uri="{FF2B5EF4-FFF2-40B4-BE49-F238E27FC236}">
                  <a16:creationId xmlns:a16="http://schemas.microsoft.com/office/drawing/2014/main" id="{55284FC3-21FB-4FA7-B695-2D6A9CEF73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7" name="Rectangle 106">
              <a:extLst>
                <a:ext uri="{FF2B5EF4-FFF2-40B4-BE49-F238E27FC236}">
                  <a16:creationId xmlns:a16="http://schemas.microsoft.com/office/drawing/2014/main" id="{13DA6B78-00DE-4E55-9124-EFD72519BB9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08" name="Freeform 34">
              <a:extLst>
                <a:ext uri="{FF2B5EF4-FFF2-40B4-BE49-F238E27FC236}">
                  <a16:creationId xmlns:a16="http://schemas.microsoft.com/office/drawing/2014/main" id="{D4602B0F-2844-48BE-9B4A-0366AC9045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9" name="Freeform 35">
              <a:extLst>
                <a:ext uri="{FF2B5EF4-FFF2-40B4-BE49-F238E27FC236}">
                  <a16:creationId xmlns:a16="http://schemas.microsoft.com/office/drawing/2014/main" id="{E31E05BB-6004-474D-9900-D990378F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0" name="Freeform 36">
              <a:extLst>
                <a:ext uri="{FF2B5EF4-FFF2-40B4-BE49-F238E27FC236}">
                  <a16:creationId xmlns:a16="http://schemas.microsoft.com/office/drawing/2014/main" id="{00BD01ED-F65D-4601-A77D-508E960E0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1" name="Freeform 37">
              <a:extLst>
                <a:ext uri="{FF2B5EF4-FFF2-40B4-BE49-F238E27FC236}">
                  <a16:creationId xmlns:a16="http://schemas.microsoft.com/office/drawing/2014/main" id="{FD307CAE-789C-4E80-B6F1-9858A3ABA3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2" name="Freeform 38">
              <a:extLst>
                <a:ext uri="{FF2B5EF4-FFF2-40B4-BE49-F238E27FC236}">
                  <a16:creationId xmlns:a16="http://schemas.microsoft.com/office/drawing/2014/main" id="{94B97B29-709E-4E24-B2FA-EF84AA12D2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3" name="Freeform 39">
              <a:extLst>
                <a:ext uri="{FF2B5EF4-FFF2-40B4-BE49-F238E27FC236}">
                  <a16:creationId xmlns:a16="http://schemas.microsoft.com/office/drawing/2014/main" id="{C05D52B9-1FA2-4E7C-8229-B09811A90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4" name="Freeform 40">
              <a:extLst>
                <a:ext uri="{FF2B5EF4-FFF2-40B4-BE49-F238E27FC236}">
                  <a16:creationId xmlns:a16="http://schemas.microsoft.com/office/drawing/2014/main" id="{CC0A5575-2FB9-440F-B9A8-E0DDE1C37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5" name="Freeform 41">
              <a:extLst>
                <a:ext uri="{FF2B5EF4-FFF2-40B4-BE49-F238E27FC236}">
                  <a16:creationId xmlns:a16="http://schemas.microsoft.com/office/drawing/2014/main" id="{AFFCC88F-01DF-4DE1-8CD5-88631E309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6" name="Freeform 42">
              <a:extLst>
                <a:ext uri="{FF2B5EF4-FFF2-40B4-BE49-F238E27FC236}">
                  <a16:creationId xmlns:a16="http://schemas.microsoft.com/office/drawing/2014/main" id="{33EEC40B-E2CD-4BAC-94D6-85B7071422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7" name="Freeform 43">
              <a:extLst>
                <a:ext uri="{FF2B5EF4-FFF2-40B4-BE49-F238E27FC236}">
                  <a16:creationId xmlns:a16="http://schemas.microsoft.com/office/drawing/2014/main" id="{3E0E9643-5C60-4933-BB1B-9A09057E72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8" name="Freeform 44">
              <a:extLst>
                <a:ext uri="{FF2B5EF4-FFF2-40B4-BE49-F238E27FC236}">
                  <a16:creationId xmlns:a16="http://schemas.microsoft.com/office/drawing/2014/main" id="{94F86E92-9EC7-437C-946B-31E7C1C4771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9" name="Rectangle 118">
              <a:extLst>
                <a:ext uri="{FF2B5EF4-FFF2-40B4-BE49-F238E27FC236}">
                  <a16:creationId xmlns:a16="http://schemas.microsoft.com/office/drawing/2014/main" id="{BE9A51BE-C514-46B5-ABA6-7E7C878F8E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20" name="Freeform 46">
              <a:extLst>
                <a:ext uri="{FF2B5EF4-FFF2-40B4-BE49-F238E27FC236}">
                  <a16:creationId xmlns:a16="http://schemas.microsoft.com/office/drawing/2014/main" id="{8B255447-F0E9-4D96-A4B0-F9EDDE58A3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1" name="Freeform 47">
              <a:extLst>
                <a:ext uri="{FF2B5EF4-FFF2-40B4-BE49-F238E27FC236}">
                  <a16:creationId xmlns:a16="http://schemas.microsoft.com/office/drawing/2014/main" id="{AFAC5F3A-3BE7-489E-A848-498B9995F1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2" name="Freeform 48">
              <a:extLst>
                <a:ext uri="{FF2B5EF4-FFF2-40B4-BE49-F238E27FC236}">
                  <a16:creationId xmlns:a16="http://schemas.microsoft.com/office/drawing/2014/main" id="{A974E7AA-5EF3-4817-B0AE-4C1A784EE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3" name="Freeform 49">
              <a:extLst>
                <a:ext uri="{FF2B5EF4-FFF2-40B4-BE49-F238E27FC236}">
                  <a16:creationId xmlns:a16="http://schemas.microsoft.com/office/drawing/2014/main" id="{8AA54AC1-3E87-49C0-A594-87829A2CFF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4" name="Freeform 50">
              <a:extLst>
                <a:ext uri="{FF2B5EF4-FFF2-40B4-BE49-F238E27FC236}">
                  <a16:creationId xmlns:a16="http://schemas.microsoft.com/office/drawing/2014/main" id="{CC237789-73BC-4BD9-BFE8-1325FA4B52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5" name="Freeform 51">
              <a:extLst>
                <a:ext uri="{FF2B5EF4-FFF2-40B4-BE49-F238E27FC236}">
                  <a16:creationId xmlns:a16="http://schemas.microsoft.com/office/drawing/2014/main" id="{DCF4052D-CF62-47DC-991E-49D0BA908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6" name="Freeform 52">
              <a:extLst>
                <a:ext uri="{FF2B5EF4-FFF2-40B4-BE49-F238E27FC236}">
                  <a16:creationId xmlns:a16="http://schemas.microsoft.com/office/drawing/2014/main" id="{2ABD9104-C938-44F2-8622-8407A2593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7" name="Freeform 53">
              <a:extLst>
                <a:ext uri="{FF2B5EF4-FFF2-40B4-BE49-F238E27FC236}">
                  <a16:creationId xmlns:a16="http://schemas.microsoft.com/office/drawing/2014/main" id="{4AA18F60-3E86-4A5A-B82E-A79183ED363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8" name="Freeform 54">
              <a:extLst>
                <a:ext uri="{FF2B5EF4-FFF2-40B4-BE49-F238E27FC236}">
                  <a16:creationId xmlns:a16="http://schemas.microsoft.com/office/drawing/2014/main" id="{0F34C941-6196-4937-99E5-14AAD23F28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9" name="Freeform 55">
              <a:extLst>
                <a:ext uri="{FF2B5EF4-FFF2-40B4-BE49-F238E27FC236}">
                  <a16:creationId xmlns:a16="http://schemas.microsoft.com/office/drawing/2014/main" id="{60DB8A6C-23D7-4A88-BDCE-8FEC86A12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0" name="Freeform 56">
              <a:extLst>
                <a:ext uri="{FF2B5EF4-FFF2-40B4-BE49-F238E27FC236}">
                  <a16:creationId xmlns:a16="http://schemas.microsoft.com/office/drawing/2014/main" id="{29F5F702-AEE6-4633-BB20-7A15C3A31F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1" name="Freeform 57">
              <a:extLst>
                <a:ext uri="{FF2B5EF4-FFF2-40B4-BE49-F238E27FC236}">
                  <a16:creationId xmlns:a16="http://schemas.microsoft.com/office/drawing/2014/main" id="{F30C7A45-6890-4EA5-9F6B-E2AB4D04C5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2" name="Freeform 58">
              <a:extLst>
                <a:ext uri="{FF2B5EF4-FFF2-40B4-BE49-F238E27FC236}">
                  <a16:creationId xmlns:a16="http://schemas.microsoft.com/office/drawing/2014/main" id="{F31A7373-F68A-485D-95DC-B53ACC7B5F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9" name="Content Placeholder 7">
            <a:extLst>
              <a:ext uri="{FF2B5EF4-FFF2-40B4-BE49-F238E27FC236}">
                <a16:creationId xmlns:a16="http://schemas.microsoft.com/office/drawing/2014/main" id="{454095E3-5A0B-0D8D-B5BF-A53A1D2DD6AB}"/>
              </a:ext>
            </a:extLst>
          </p:cNvPr>
          <p:cNvSpPr>
            <a:spLocks noGrp="1"/>
          </p:cNvSpPr>
          <p:nvPr>
            <p:ph idx="1"/>
          </p:nvPr>
        </p:nvSpPr>
        <p:spPr>
          <a:xfrm>
            <a:off x="7962519" y="2249487"/>
            <a:ext cx="3084892" cy="3541714"/>
          </a:xfrm>
        </p:spPr>
        <p:txBody>
          <a:bodyPr vert="horz" lIns="91440" tIns="45720" rIns="91440" bIns="45720" rtlCol="0" anchor="t">
            <a:normAutofit/>
          </a:bodyPr>
          <a:lstStyle/>
          <a:p>
            <a:r>
              <a:rPr lang="en-US" sz="1800"/>
              <a:t>Python queries all data from </a:t>
            </a:r>
            <a:r>
              <a:rPr lang="en-US" sz="1800" err="1"/>
              <a:t>BigQuery</a:t>
            </a:r>
            <a:r>
              <a:rPr lang="en-US" sz="1800"/>
              <a:t>.</a:t>
            </a:r>
          </a:p>
          <a:p>
            <a:r>
              <a:rPr lang="en-US" sz="1800"/>
              <a:t>Formats columns to be more user-friendly.</a:t>
            </a:r>
          </a:p>
          <a:p>
            <a:r>
              <a:rPr lang="en-US" sz="1800"/>
              <a:t>Converts table to HTML and pushes to index.html page.</a:t>
            </a:r>
          </a:p>
        </p:txBody>
      </p:sp>
      <p:pic>
        <p:nvPicPr>
          <p:cNvPr id="4" name="Picture 4" descr="Text&#10;&#10;Description automatically generated">
            <a:extLst>
              <a:ext uri="{FF2B5EF4-FFF2-40B4-BE49-F238E27FC236}">
                <a16:creationId xmlns:a16="http://schemas.microsoft.com/office/drawing/2014/main" id="{9C7BE187-641B-D134-389E-A0576CF172EB}"/>
              </a:ext>
            </a:extLst>
          </p:cNvPr>
          <p:cNvPicPr>
            <a:picLocks noChangeAspect="1"/>
          </p:cNvPicPr>
          <p:nvPr/>
        </p:nvPicPr>
        <p:blipFill rotWithShape="1">
          <a:blip r:embed="rId4"/>
          <a:srcRect r="22575" b="1"/>
          <a:stretch/>
        </p:blipFill>
        <p:spPr>
          <a:xfrm>
            <a:off x="-5597" y="10"/>
            <a:ext cx="7558541" cy="6857990"/>
          </a:xfrm>
          <a:prstGeom prst="rect">
            <a:avLst/>
          </a:prstGeom>
        </p:spPr>
      </p:pic>
      <p:sp>
        <p:nvSpPr>
          <p:cNvPr id="5" name="Rectangle 4">
            <a:extLst>
              <a:ext uri="{FF2B5EF4-FFF2-40B4-BE49-F238E27FC236}">
                <a16:creationId xmlns:a16="http://schemas.microsoft.com/office/drawing/2014/main" id="{F6271210-F4B4-6014-88DF-7A7FBD13D3C0}"/>
              </a:ext>
            </a:extLst>
          </p:cNvPr>
          <p:cNvSpPr/>
          <p:nvPr/>
        </p:nvSpPr>
        <p:spPr>
          <a:xfrm>
            <a:off x="4751" y="3348210"/>
            <a:ext cx="7540724" cy="2377806"/>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10274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7A13D-B333-50A5-63BF-8DB6AD786770}"/>
              </a:ext>
            </a:extLst>
          </p:cNvPr>
          <p:cNvSpPr>
            <a:spLocks noGrp="1"/>
          </p:cNvSpPr>
          <p:nvPr>
            <p:ph type="title"/>
          </p:nvPr>
        </p:nvSpPr>
        <p:spPr>
          <a:xfrm>
            <a:off x="1141413" y="618518"/>
            <a:ext cx="9905998" cy="1478570"/>
          </a:xfrm>
        </p:spPr>
        <p:txBody>
          <a:bodyPr>
            <a:normAutofit/>
          </a:bodyPr>
          <a:lstStyle/>
          <a:p>
            <a:pPr algn="ctr"/>
            <a:r>
              <a:rPr lang="en-US"/>
              <a:t>Flask Database Visualization</a:t>
            </a:r>
          </a:p>
        </p:txBody>
      </p:sp>
      <p:sp>
        <p:nvSpPr>
          <p:cNvPr id="71" name="Content Placeholder 7">
            <a:extLst>
              <a:ext uri="{FF2B5EF4-FFF2-40B4-BE49-F238E27FC236}">
                <a16:creationId xmlns:a16="http://schemas.microsoft.com/office/drawing/2014/main" id="{45DBC3CF-5718-2BC0-4882-384A78EEE51E}"/>
              </a:ext>
            </a:extLst>
          </p:cNvPr>
          <p:cNvSpPr>
            <a:spLocks noGrp="1"/>
          </p:cNvSpPr>
          <p:nvPr>
            <p:ph idx="1"/>
          </p:nvPr>
        </p:nvSpPr>
        <p:spPr>
          <a:xfrm>
            <a:off x="851126" y="2273677"/>
            <a:ext cx="4215569" cy="3832000"/>
          </a:xfrm>
        </p:spPr>
        <p:txBody>
          <a:bodyPr anchor="ctr">
            <a:normAutofit/>
          </a:bodyPr>
          <a:lstStyle/>
          <a:p>
            <a:r>
              <a:rPr lang="en-US"/>
              <a:t>HTML page uses CSS and JS to present cleaned, searchable database.</a:t>
            </a:r>
          </a:p>
        </p:txBody>
      </p:sp>
      <p:pic>
        <p:nvPicPr>
          <p:cNvPr id="4" name="Picture 4" descr="A screenshot of a computer&#10;&#10;Description automatically generated">
            <a:extLst>
              <a:ext uri="{FF2B5EF4-FFF2-40B4-BE49-F238E27FC236}">
                <a16:creationId xmlns:a16="http://schemas.microsoft.com/office/drawing/2014/main" id="{16D187CC-6C2A-7DB7-658F-1E7B1632AD60}"/>
              </a:ext>
            </a:extLst>
          </p:cNvPr>
          <p:cNvPicPr>
            <a:picLocks noChangeAspect="1"/>
          </p:cNvPicPr>
          <p:nvPr/>
        </p:nvPicPr>
        <p:blipFill rotWithShape="1">
          <a:blip r:embed="rId3"/>
          <a:srcRect l="22489" r="-2" b="-2"/>
          <a:stretch/>
        </p:blipFill>
        <p:spPr>
          <a:xfrm>
            <a:off x="5267478" y="2098578"/>
            <a:ext cx="6348408" cy="414855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32183171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grpSp>
        <p:nvGrpSpPr>
          <p:cNvPr id="74" name="Group 73">
            <a:extLst>
              <a:ext uri="{FF2B5EF4-FFF2-40B4-BE49-F238E27FC236}">
                <a16:creationId xmlns:a16="http://schemas.microsoft.com/office/drawing/2014/main" id="{5FE07634-A83A-4681-9C1D-BC0775F9D2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5" name="Rectangle 74">
              <a:extLst>
                <a:ext uri="{FF2B5EF4-FFF2-40B4-BE49-F238E27FC236}">
                  <a16:creationId xmlns:a16="http://schemas.microsoft.com/office/drawing/2014/main" id="{BF62976A-266E-4650-88F2-C16130F3D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2">
              <a:extLst>
                <a:ext uri="{FF2B5EF4-FFF2-40B4-BE49-F238E27FC236}">
                  <a16:creationId xmlns:a16="http://schemas.microsoft.com/office/drawing/2014/main" id="{88D9B99B-59C2-481A-A948-F87920A7FE5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23665BCE-0F22-9F52-C480-331A743A331E}"/>
              </a:ext>
            </a:extLst>
          </p:cNvPr>
          <p:cNvSpPr>
            <a:spLocks noGrp="1"/>
          </p:cNvSpPr>
          <p:nvPr>
            <p:ph type="title"/>
          </p:nvPr>
        </p:nvSpPr>
        <p:spPr>
          <a:xfrm>
            <a:off x="7550290" y="618518"/>
            <a:ext cx="4646365" cy="1478570"/>
          </a:xfrm>
        </p:spPr>
        <p:txBody>
          <a:bodyPr>
            <a:normAutofit/>
          </a:bodyPr>
          <a:lstStyle/>
          <a:p>
            <a:pPr algn="ctr"/>
            <a:r>
              <a:rPr lang="en-US" sz="3200"/>
              <a:t>Flask Interactive Map</a:t>
            </a:r>
          </a:p>
        </p:txBody>
      </p:sp>
      <p:grpSp>
        <p:nvGrpSpPr>
          <p:cNvPr id="78" name="Group 77">
            <a:extLst>
              <a:ext uri="{FF2B5EF4-FFF2-40B4-BE49-F238E27FC236}">
                <a16:creationId xmlns:a16="http://schemas.microsoft.com/office/drawing/2014/main" id="{A2E1FE48-FA7B-4262-B922-041542931D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79" name="Rectangle 78">
              <a:extLst>
                <a:ext uri="{FF2B5EF4-FFF2-40B4-BE49-F238E27FC236}">
                  <a16:creationId xmlns:a16="http://schemas.microsoft.com/office/drawing/2014/main" id="{F2E644B1-8F72-4AC4-89F1-EB3A027341E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80" name="Freeform 6">
              <a:extLst>
                <a:ext uri="{FF2B5EF4-FFF2-40B4-BE49-F238E27FC236}">
                  <a16:creationId xmlns:a16="http://schemas.microsoft.com/office/drawing/2014/main" id="{1781B8E8-8A26-4FFB-BE0C-7C0C644F7C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1" name="Freeform 7">
              <a:extLst>
                <a:ext uri="{FF2B5EF4-FFF2-40B4-BE49-F238E27FC236}">
                  <a16:creationId xmlns:a16="http://schemas.microsoft.com/office/drawing/2014/main" id="{4109D997-E9DF-4429-A643-3E691E2B70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2" name="Rectangle 81">
              <a:extLst>
                <a:ext uri="{FF2B5EF4-FFF2-40B4-BE49-F238E27FC236}">
                  <a16:creationId xmlns:a16="http://schemas.microsoft.com/office/drawing/2014/main" id="{B392695A-F131-4C51-B689-3F4D5B1A2F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83" name="Freeform 9">
              <a:extLst>
                <a:ext uri="{FF2B5EF4-FFF2-40B4-BE49-F238E27FC236}">
                  <a16:creationId xmlns:a16="http://schemas.microsoft.com/office/drawing/2014/main" id="{8218EC3E-07D0-417A-B0A8-057F825EF7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4" name="Freeform 10">
              <a:extLst>
                <a:ext uri="{FF2B5EF4-FFF2-40B4-BE49-F238E27FC236}">
                  <a16:creationId xmlns:a16="http://schemas.microsoft.com/office/drawing/2014/main" id="{B036399E-7675-47B6-A645-242946879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5" name="Freeform 11">
              <a:extLst>
                <a:ext uri="{FF2B5EF4-FFF2-40B4-BE49-F238E27FC236}">
                  <a16:creationId xmlns:a16="http://schemas.microsoft.com/office/drawing/2014/main" id="{C44A0438-B8A4-43B3-B17C-B919FCD92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6" name="Freeform 12">
              <a:extLst>
                <a:ext uri="{FF2B5EF4-FFF2-40B4-BE49-F238E27FC236}">
                  <a16:creationId xmlns:a16="http://schemas.microsoft.com/office/drawing/2014/main" id="{ABC7257F-6F64-4B81-BDA7-7C232BCBA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7" name="Freeform 13">
              <a:extLst>
                <a:ext uri="{FF2B5EF4-FFF2-40B4-BE49-F238E27FC236}">
                  <a16:creationId xmlns:a16="http://schemas.microsoft.com/office/drawing/2014/main" id="{72DD7E92-F033-480C-A220-63CE422C3A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8" name="Freeform 14">
              <a:extLst>
                <a:ext uri="{FF2B5EF4-FFF2-40B4-BE49-F238E27FC236}">
                  <a16:creationId xmlns:a16="http://schemas.microsoft.com/office/drawing/2014/main" id="{444A9AC9-463E-45E7-A818-13F664F7C0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9" name="Freeform 15">
              <a:extLst>
                <a:ext uri="{FF2B5EF4-FFF2-40B4-BE49-F238E27FC236}">
                  <a16:creationId xmlns:a16="http://schemas.microsoft.com/office/drawing/2014/main" id="{6CCE9BBE-5DE3-4991-80CA-DFEB928673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0" name="Freeform 16">
              <a:extLst>
                <a:ext uri="{FF2B5EF4-FFF2-40B4-BE49-F238E27FC236}">
                  <a16:creationId xmlns:a16="http://schemas.microsoft.com/office/drawing/2014/main" id="{3180F6DF-A13F-491C-BF97-B206E3E7B9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 name="Freeform 17">
              <a:extLst>
                <a:ext uri="{FF2B5EF4-FFF2-40B4-BE49-F238E27FC236}">
                  <a16:creationId xmlns:a16="http://schemas.microsoft.com/office/drawing/2014/main" id="{CAD0E44C-73C8-42BB-ADA8-2BA6B3082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2" name="Freeform 18">
              <a:extLst>
                <a:ext uri="{FF2B5EF4-FFF2-40B4-BE49-F238E27FC236}">
                  <a16:creationId xmlns:a16="http://schemas.microsoft.com/office/drawing/2014/main" id="{436EC43E-A70D-4E5C-B275-35CA8E93C1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3" name="Freeform 19">
              <a:extLst>
                <a:ext uri="{FF2B5EF4-FFF2-40B4-BE49-F238E27FC236}">
                  <a16:creationId xmlns:a16="http://schemas.microsoft.com/office/drawing/2014/main" id="{ADE7E5B6-2E2A-4F56-9E90-F8613E6D1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4" name="Freeform 20">
              <a:extLst>
                <a:ext uri="{FF2B5EF4-FFF2-40B4-BE49-F238E27FC236}">
                  <a16:creationId xmlns:a16="http://schemas.microsoft.com/office/drawing/2014/main" id="{86B9E49B-AE8D-47E0-BACC-A6D0AC3AB2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5" name="Freeform 21">
              <a:extLst>
                <a:ext uri="{FF2B5EF4-FFF2-40B4-BE49-F238E27FC236}">
                  <a16:creationId xmlns:a16="http://schemas.microsoft.com/office/drawing/2014/main" id="{2EB961AF-CD61-41BA-B0B2-0741A5ED64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6" name="Freeform 22">
              <a:extLst>
                <a:ext uri="{FF2B5EF4-FFF2-40B4-BE49-F238E27FC236}">
                  <a16:creationId xmlns:a16="http://schemas.microsoft.com/office/drawing/2014/main" id="{DC42BDA1-810A-4135-B3B1-B3161D372A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7" name="Freeform 23">
              <a:extLst>
                <a:ext uri="{FF2B5EF4-FFF2-40B4-BE49-F238E27FC236}">
                  <a16:creationId xmlns:a16="http://schemas.microsoft.com/office/drawing/2014/main" id="{FA51FCA8-FCF4-4116-8CB2-5C539E37F4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8" name="Freeform 24">
              <a:extLst>
                <a:ext uri="{FF2B5EF4-FFF2-40B4-BE49-F238E27FC236}">
                  <a16:creationId xmlns:a16="http://schemas.microsoft.com/office/drawing/2014/main" id="{F2850A10-CDBC-462A-8CB7-0258746834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9" name="Freeform 25">
              <a:extLst>
                <a:ext uri="{FF2B5EF4-FFF2-40B4-BE49-F238E27FC236}">
                  <a16:creationId xmlns:a16="http://schemas.microsoft.com/office/drawing/2014/main" id="{738A37B9-77C2-4464-BF1F-2AF25A0D29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0" name="Freeform 26">
              <a:extLst>
                <a:ext uri="{FF2B5EF4-FFF2-40B4-BE49-F238E27FC236}">
                  <a16:creationId xmlns:a16="http://schemas.microsoft.com/office/drawing/2014/main" id="{89026C8B-A162-4523-A51B-9F1200BC60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1" name="Freeform 27">
              <a:extLst>
                <a:ext uri="{FF2B5EF4-FFF2-40B4-BE49-F238E27FC236}">
                  <a16:creationId xmlns:a16="http://schemas.microsoft.com/office/drawing/2014/main" id="{5B76BC40-1FA2-477D-B2C2-4763577DB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2" name="Freeform 28">
              <a:extLst>
                <a:ext uri="{FF2B5EF4-FFF2-40B4-BE49-F238E27FC236}">
                  <a16:creationId xmlns:a16="http://schemas.microsoft.com/office/drawing/2014/main" id="{6BC68EAA-2809-4AE4-80C1-2555CEF73D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3" name="Freeform 29">
              <a:extLst>
                <a:ext uri="{FF2B5EF4-FFF2-40B4-BE49-F238E27FC236}">
                  <a16:creationId xmlns:a16="http://schemas.microsoft.com/office/drawing/2014/main" id="{FE709D1B-0541-4414-9E87-CF7D6918C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4" name="Freeform 30">
              <a:extLst>
                <a:ext uri="{FF2B5EF4-FFF2-40B4-BE49-F238E27FC236}">
                  <a16:creationId xmlns:a16="http://schemas.microsoft.com/office/drawing/2014/main" id="{33BCB888-11B8-4D01-BCDA-59BBA28DC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5" name="Freeform 31">
              <a:extLst>
                <a:ext uri="{FF2B5EF4-FFF2-40B4-BE49-F238E27FC236}">
                  <a16:creationId xmlns:a16="http://schemas.microsoft.com/office/drawing/2014/main" id="{28E5CE3E-C11A-4CF7-82BF-37D1221D4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6" name="Freeform 32">
              <a:extLst>
                <a:ext uri="{FF2B5EF4-FFF2-40B4-BE49-F238E27FC236}">
                  <a16:creationId xmlns:a16="http://schemas.microsoft.com/office/drawing/2014/main" id="{55284FC3-21FB-4FA7-B695-2D6A9CEF73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7" name="Rectangle 106">
              <a:extLst>
                <a:ext uri="{FF2B5EF4-FFF2-40B4-BE49-F238E27FC236}">
                  <a16:creationId xmlns:a16="http://schemas.microsoft.com/office/drawing/2014/main" id="{13DA6B78-00DE-4E55-9124-EFD72519BB9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08" name="Freeform 34">
              <a:extLst>
                <a:ext uri="{FF2B5EF4-FFF2-40B4-BE49-F238E27FC236}">
                  <a16:creationId xmlns:a16="http://schemas.microsoft.com/office/drawing/2014/main" id="{D4602B0F-2844-48BE-9B4A-0366AC9045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9" name="Freeform 35">
              <a:extLst>
                <a:ext uri="{FF2B5EF4-FFF2-40B4-BE49-F238E27FC236}">
                  <a16:creationId xmlns:a16="http://schemas.microsoft.com/office/drawing/2014/main" id="{E31E05BB-6004-474D-9900-D990378F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0" name="Freeform 36">
              <a:extLst>
                <a:ext uri="{FF2B5EF4-FFF2-40B4-BE49-F238E27FC236}">
                  <a16:creationId xmlns:a16="http://schemas.microsoft.com/office/drawing/2014/main" id="{00BD01ED-F65D-4601-A77D-508E960E0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1" name="Freeform 37">
              <a:extLst>
                <a:ext uri="{FF2B5EF4-FFF2-40B4-BE49-F238E27FC236}">
                  <a16:creationId xmlns:a16="http://schemas.microsoft.com/office/drawing/2014/main" id="{FD307CAE-789C-4E80-B6F1-9858A3ABA3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2" name="Freeform 38">
              <a:extLst>
                <a:ext uri="{FF2B5EF4-FFF2-40B4-BE49-F238E27FC236}">
                  <a16:creationId xmlns:a16="http://schemas.microsoft.com/office/drawing/2014/main" id="{94B97B29-709E-4E24-B2FA-EF84AA12D2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3" name="Freeform 39">
              <a:extLst>
                <a:ext uri="{FF2B5EF4-FFF2-40B4-BE49-F238E27FC236}">
                  <a16:creationId xmlns:a16="http://schemas.microsoft.com/office/drawing/2014/main" id="{C05D52B9-1FA2-4E7C-8229-B09811A90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4" name="Freeform 40">
              <a:extLst>
                <a:ext uri="{FF2B5EF4-FFF2-40B4-BE49-F238E27FC236}">
                  <a16:creationId xmlns:a16="http://schemas.microsoft.com/office/drawing/2014/main" id="{CC0A5575-2FB9-440F-B9A8-E0DDE1C37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5" name="Freeform 41">
              <a:extLst>
                <a:ext uri="{FF2B5EF4-FFF2-40B4-BE49-F238E27FC236}">
                  <a16:creationId xmlns:a16="http://schemas.microsoft.com/office/drawing/2014/main" id="{AFFCC88F-01DF-4DE1-8CD5-88631E309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6" name="Freeform 42">
              <a:extLst>
                <a:ext uri="{FF2B5EF4-FFF2-40B4-BE49-F238E27FC236}">
                  <a16:creationId xmlns:a16="http://schemas.microsoft.com/office/drawing/2014/main" id="{33EEC40B-E2CD-4BAC-94D6-85B7071422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7" name="Freeform 43">
              <a:extLst>
                <a:ext uri="{FF2B5EF4-FFF2-40B4-BE49-F238E27FC236}">
                  <a16:creationId xmlns:a16="http://schemas.microsoft.com/office/drawing/2014/main" id="{3E0E9643-5C60-4933-BB1B-9A09057E72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8" name="Freeform 44">
              <a:extLst>
                <a:ext uri="{FF2B5EF4-FFF2-40B4-BE49-F238E27FC236}">
                  <a16:creationId xmlns:a16="http://schemas.microsoft.com/office/drawing/2014/main" id="{94F86E92-9EC7-437C-946B-31E7C1C4771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9" name="Rectangle 118">
              <a:extLst>
                <a:ext uri="{FF2B5EF4-FFF2-40B4-BE49-F238E27FC236}">
                  <a16:creationId xmlns:a16="http://schemas.microsoft.com/office/drawing/2014/main" id="{BE9A51BE-C514-46B5-ABA6-7E7C878F8E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20" name="Freeform 46">
              <a:extLst>
                <a:ext uri="{FF2B5EF4-FFF2-40B4-BE49-F238E27FC236}">
                  <a16:creationId xmlns:a16="http://schemas.microsoft.com/office/drawing/2014/main" id="{8B255447-F0E9-4D96-A4B0-F9EDDE58A3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1" name="Freeform 47">
              <a:extLst>
                <a:ext uri="{FF2B5EF4-FFF2-40B4-BE49-F238E27FC236}">
                  <a16:creationId xmlns:a16="http://schemas.microsoft.com/office/drawing/2014/main" id="{AFAC5F3A-3BE7-489E-A848-498B9995F1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2" name="Freeform 48">
              <a:extLst>
                <a:ext uri="{FF2B5EF4-FFF2-40B4-BE49-F238E27FC236}">
                  <a16:creationId xmlns:a16="http://schemas.microsoft.com/office/drawing/2014/main" id="{A974E7AA-5EF3-4817-B0AE-4C1A784EE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3" name="Freeform 49">
              <a:extLst>
                <a:ext uri="{FF2B5EF4-FFF2-40B4-BE49-F238E27FC236}">
                  <a16:creationId xmlns:a16="http://schemas.microsoft.com/office/drawing/2014/main" id="{8AA54AC1-3E87-49C0-A594-87829A2CFF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4" name="Freeform 50">
              <a:extLst>
                <a:ext uri="{FF2B5EF4-FFF2-40B4-BE49-F238E27FC236}">
                  <a16:creationId xmlns:a16="http://schemas.microsoft.com/office/drawing/2014/main" id="{CC237789-73BC-4BD9-BFE8-1325FA4B52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5" name="Freeform 51">
              <a:extLst>
                <a:ext uri="{FF2B5EF4-FFF2-40B4-BE49-F238E27FC236}">
                  <a16:creationId xmlns:a16="http://schemas.microsoft.com/office/drawing/2014/main" id="{DCF4052D-CF62-47DC-991E-49D0BA908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6" name="Freeform 52">
              <a:extLst>
                <a:ext uri="{FF2B5EF4-FFF2-40B4-BE49-F238E27FC236}">
                  <a16:creationId xmlns:a16="http://schemas.microsoft.com/office/drawing/2014/main" id="{2ABD9104-C938-44F2-8622-8407A2593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7" name="Freeform 53">
              <a:extLst>
                <a:ext uri="{FF2B5EF4-FFF2-40B4-BE49-F238E27FC236}">
                  <a16:creationId xmlns:a16="http://schemas.microsoft.com/office/drawing/2014/main" id="{4AA18F60-3E86-4A5A-B82E-A79183ED363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8" name="Freeform 54">
              <a:extLst>
                <a:ext uri="{FF2B5EF4-FFF2-40B4-BE49-F238E27FC236}">
                  <a16:creationId xmlns:a16="http://schemas.microsoft.com/office/drawing/2014/main" id="{0F34C941-6196-4937-99E5-14AAD23F28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9" name="Freeform 55">
              <a:extLst>
                <a:ext uri="{FF2B5EF4-FFF2-40B4-BE49-F238E27FC236}">
                  <a16:creationId xmlns:a16="http://schemas.microsoft.com/office/drawing/2014/main" id="{60DB8A6C-23D7-4A88-BDCE-8FEC86A12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0" name="Freeform 56">
              <a:extLst>
                <a:ext uri="{FF2B5EF4-FFF2-40B4-BE49-F238E27FC236}">
                  <a16:creationId xmlns:a16="http://schemas.microsoft.com/office/drawing/2014/main" id="{29F5F702-AEE6-4633-BB20-7A15C3A31F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1" name="Freeform 57">
              <a:extLst>
                <a:ext uri="{FF2B5EF4-FFF2-40B4-BE49-F238E27FC236}">
                  <a16:creationId xmlns:a16="http://schemas.microsoft.com/office/drawing/2014/main" id="{F30C7A45-6890-4EA5-9F6B-E2AB4D04C5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2" name="Freeform 58">
              <a:extLst>
                <a:ext uri="{FF2B5EF4-FFF2-40B4-BE49-F238E27FC236}">
                  <a16:creationId xmlns:a16="http://schemas.microsoft.com/office/drawing/2014/main" id="{F31A7373-F68A-485D-95DC-B53ACC7B5F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9" name="Content Placeholder 7">
            <a:extLst>
              <a:ext uri="{FF2B5EF4-FFF2-40B4-BE49-F238E27FC236}">
                <a16:creationId xmlns:a16="http://schemas.microsoft.com/office/drawing/2014/main" id="{454095E3-5A0B-0D8D-B5BF-A53A1D2DD6AB}"/>
              </a:ext>
            </a:extLst>
          </p:cNvPr>
          <p:cNvSpPr>
            <a:spLocks noGrp="1"/>
          </p:cNvSpPr>
          <p:nvPr>
            <p:ph idx="1"/>
          </p:nvPr>
        </p:nvSpPr>
        <p:spPr>
          <a:xfrm>
            <a:off x="7660139" y="2249487"/>
            <a:ext cx="4403271" cy="4267427"/>
          </a:xfrm>
        </p:spPr>
        <p:txBody>
          <a:bodyPr vert="horz" lIns="91440" tIns="45720" rIns="91440" bIns="45720" rtlCol="0" anchor="t">
            <a:normAutofit/>
          </a:bodyPr>
          <a:lstStyle/>
          <a:p>
            <a:r>
              <a:rPr lang="en-US" sz="2000"/>
              <a:t>Uses Folium to produce interactive maps.</a:t>
            </a:r>
          </a:p>
          <a:p>
            <a:r>
              <a:rPr lang="en-US" sz="2000"/>
              <a:t>Starts out centered at Daytona Beach.</a:t>
            </a:r>
          </a:p>
          <a:p>
            <a:r>
              <a:rPr lang="en-US" sz="2000"/>
              <a:t>Uses the queried database to place custom plane icons at their real positions.</a:t>
            </a:r>
          </a:p>
          <a:p>
            <a:r>
              <a:rPr lang="en-US" sz="2000"/>
              <a:t>Returns formatted HTML.</a:t>
            </a:r>
          </a:p>
        </p:txBody>
      </p:sp>
      <p:pic>
        <p:nvPicPr>
          <p:cNvPr id="4" name="Picture 4" descr="Text&#10;&#10;Description automatically generated">
            <a:extLst>
              <a:ext uri="{FF2B5EF4-FFF2-40B4-BE49-F238E27FC236}">
                <a16:creationId xmlns:a16="http://schemas.microsoft.com/office/drawing/2014/main" id="{9C7BE187-641B-D134-389E-A0576CF172EB}"/>
              </a:ext>
            </a:extLst>
          </p:cNvPr>
          <p:cNvPicPr>
            <a:picLocks noChangeAspect="1"/>
          </p:cNvPicPr>
          <p:nvPr/>
        </p:nvPicPr>
        <p:blipFill rotWithShape="1">
          <a:blip r:embed="rId4"/>
          <a:srcRect r="22575" b="1"/>
          <a:stretch/>
        </p:blipFill>
        <p:spPr>
          <a:xfrm>
            <a:off x="-5597" y="10"/>
            <a:ext cx="7558541" cy="6857990"/>
          </a:xfrm>
          <a:prstGeom prst="rect">
            <a:avLst/>
          </a:prstGeom>
        </p:spPr>
      </p:pic>
      <p:sp>
        <p:nvSpPr>
          <p:cNvPr id="5" name="Rectangle 4">
            <a:extLst>
              <a:ext uri="{FF2B5EF4-FFF2-40B4-BE49-F238E27FC236}">
                <a16:creationId xmlns:a16="http://schemas.microsoft.com/office/drawing/2014/main" id="{F6271210-F4B4-6014-88DF-7A7FBD13D3C0}"/>
              </a:ext>
            </a:extLst>
          </p:cNvPr>
          <p:cNvSpPr/>
          <p:nvPr/>
        </p:nvSpPr>
        <p:spPr>
          <a:xfrm>
            <a:off x="4751" y="5694687"/>
            <a:ext cx="7540724" cy="1131996"/>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F20A2C9-4110-DA11-87CF-E30C8D60C8D8}"/>
              </a:ext>
            </a:extLst>
          </p:cNvPr>
          <p:cNvSpPr/>
          <p:nvPr/>
        </p:nvSpPr>
        <p:spPr>
          <a:xfrm>
            <a:off x="4750" y="-2171"/>
            <a:ext cx="7528629" cy="3333329"/>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59483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D96E9-8D1B-4C32-3771-95BE295128E1}"/>
              </a:ext>
            </a:extLst>
          </p:cNvPr>
          <p:cNvSpPr>
            <a:spLocks noGrp="1"/>
          </p:cNvSpPr>
          <p:nvPr>
            <p:ph type="title"/>
          </p:nvPr>
        </p:nvSpPr>
        <p:spPr/>
        <p:txBody>
          <a:bodyPr/>
          <a:lstStyle/>
          <a:p>
            <a:pPr algn="ctr"/>
            <a:r>
              <a:rPr lang="en-US"/>
              <a:t>Flask Interactive Map</a:t>
            </a:r>
          </a:p>
        </p:txBody>
      </p:sp>
      <p:pic>
        <p:nvPicPr>
          <p:cNvPr id="4" name="Picture 4" descr="Graphical user interface, application&#10;&#10;Description automatically generated">
            <a:extLst>
              <a:ext uri="{FF2B5EF4-FFF2-40B4-BE49-F238E27FC236}">
                <a16:creationId xmlns:a16="http://schemas.microsoft.com/office/drawing/2014/main" id="{0C1E4ABA-7A39-543F-59A6-DF52CA56E7B7}"/>
              </a:ext>
            </a:extLst>
          </p:cNvPr>
          <p:cNvPicPr>
            <a:picLocks noGrp="1" noChangeAspect="1"/>
          </p:cNvPicPr>
          <p:nvPr>
            <p:ph idx="1"/>
          </p:nvPr>
        </p:nvPicPr>
        <p:blipFill>
          <a:blip r:embed="rId2"/>
          <a:stretch>
            <a:fillRect/>
          </a:stretch>
        </p:blipFill>
        <p:spPr>
          <a:xfrm>
            <a:off x="751944" y="3486415"/>
            <a:ext cx="2895600" cy="1914525"/>
          </a:xfrm>
        </p:spPr>
      </p:pic>
      <p:pic>
        <p:nvPicPr>
          <p:cNvPr id="5" name="Picture 5" descr="Map&#10;&#10;Description automatically generated">
            <a:extLst>
              <a:ext uri="{FF2B5EF4-FFF2-40B4-BE49-F238E27FC236}">
                <a16:creationId xmlns:a16="http://schemas.microsoft.com/office/drawing/2014/main" id="{B1ECCCC8-8068-4EE0-3CEA-850491DF178D}"/>
              </a:ext>
            </a:extLst>
          </p:cNvPr>
          <p:cNvPicPr>
            <a:picLocks noChangeAspect="1"/>
          </p:cNvPicPr>
          <p:nvPr/>
        </p:nvPicPr>
        <p:blipFill rotWithShape="1">
          <a:blip r:embed="rId3"/>
          <a:srcRect r="29110" b="-267"/>
          <a:stretch/>
        </p:blipFill>
        <p:spPr>
          <a:xfrm>
            <a:off x="4736496" y="2170904"/>
            <a:ext cx="6928857" cy="4548192"/>
          </a:xfrm>
          <a:prstGeom prst="rect">
            <a:avLst/>
          </a:prstGeom>
        </p:spPr>
      </p:pic>
      <p:sp>
        <p:nvSpPr>
          <p:cNvPr id="6" name="Arrow: Right 5">
            <a:extLst>
              <a:ext uri="{FF2B5EF4-FFF2-40B4-BE49-F238E27FC236}">
                <a16:creationId xmlns:a16="http://schemas.microsoft.com/office/drawing/2014/main" id="{A7BA0EE1-E182-7BE8-65D5-E38F9E29A322}"/>
              </a:ext>
            </a:extLst>
          </p:cNvPr>
          <p:cNvSpPr/>
          <p:nvPr/>
        </p:nvSpPr>
        <p:spPr>
          <a:xfrm>
            <a:off x="3707844" y="4202683"/>
            <a:ext cx="979714" cy="483809"/>
          </a:xfrm>
          <a:prstGeom prst="rightArrow">
            <a:avLst/>
          </a:prstGeom>
          <a:solidFill>
            <a:schemeClr val="tx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66656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EEDBA-6BF5-44ED-81FA-38424A7404B0}"/>
              </a:ext>
            </a:extLst>
          </p:cNvPr>
          <p:cNvSpPr>
            <a:spLocks noGrp="1"/>
          </p:cNvSpPr>
          <p:nvPr>
            <p:ph type="title"/>
          </p:nvPr>
        </p:nvSpPr>
        <p:spPr/>
        <p:txBody>
          <a:bodyPr/>
          <a:lstStyle/>
          <a:p>
            <a:r>
              <a:rPr lang="en-US"/>
              <a:t>Resources</a:t>
            </a:r>
          </a:p>
        </p:txBody>
      </p:sp>
      <p:sp>
        <p:nvSpPr>
          <p:cNvPr id="3" name="Content Placeholder 2">
            <a:extLst>
              <a:ext uri="{FF2B5EF4-FFF2-40B4-BE49-F238E27FC236}">
                <a16:creationId xmlns:a16="http://schemas.microsoft.com/office/drawing/2014/main" id="{AE6F3C63-645D-4660-BD48-F51B1C5E9628}"/>
              </a:ext>
            </a:extLst>
          </p:cNvPr>
          <p:cNvSpPr>
            <a:spLocks noGrp="1"/>
          </p:cNvSpPr>
          <p:nvPr>
            <p:ph idx="1"/>
          </p:nvPr>
        </p:nvSpPr>
        <p:spPr/>
        <p:txBody>
          <a:bodyPr vert="horz" lIns="91440" tIns="45720" rIns="91440" bIns="45720" rtlCol="0" anchor="t">
            <a:normAutofit fontScale="47500" lnSpcReduction="20000"/>
          </a:bodyPr>
          <a:lstStyle/>
          <a:p>
            <a:pPr algn="just"/>
            <a:r>
              <a:rPr lang="en-US">
                <a:ea typeface="+mn-lt"/>
                <a:cs typeface="+mn-lt"/>
              </a:rPr>
              <a:t>[1] </a:t>
            </a:r>
            <a:r>
              <a:rPr lang="en-US" u="sng">
                <a:ea typeface="+mn-lt"/>
                <a:cs typeface="+mn-lt"/>
                <a:hlinkClick r:id="rId2"/>
              </a:rPr>
              <a:t>https://www.faa.gov/air_traffic/by_the_numbers/ </a:t>
            </a:r>
            <a:endParaRPr lang="en-US">
              <a:ea typeface="+mn-lt"/>
              <a:cs typeface="+mn-lt"/>
              <a:hlinkClick r:id="rId2"/>
            </a:endParaRPr>
          </a:p>
          <a:p>
            <a:pPr algn="just"/>
            <a:r>
              <a:rPr lang="en-US">
                <a:ea typeface="+mn-lt"/>
                <a:cs typeface="+mn-lt"/>
              </a:rPr>
              <a:t>[2] </a:t>
            </a:r>
            <a:r>
              <a:rPr lang="en-US" u="sng">
                <a:ea typeface="+mn-lt"/>
                <a:cs typeface="+mn-lt"/>
                <a:hlinkClick r:id="rId3"/>
              </a:rPr>
              <a:t>https://nasstatus.faa.gov/</a:t>
            </a:r>
            <a:r>
              <a:rPr lang="en-US">
                <a:ea typeface="+mn-lt"/>
                <a:cs typeface="+mn-lt"/>
              </a:rPr>
              <a:t>   NAS real-time Status</a:t>
            </a:r>
          </a:p>
          <a:p>
            <a:pPr algn="just"/>
            <a:r>
              <a:rPr lang="en-US">
                <a:ea typeface="+mn-lt"/>
                <a:cs typeface="+mn-lt"/>
              </a:rPr>
              <a:t>[3] </a:t>
            </a:r>
            <a:r>
              <a:rPr lang="en-US" u="sng">
                <a:ea typeface="+mn-lt"/>
                <a:cs typeface="+mn-lt"/>
                <a:hlinkClick r:id="rId4"/>
              </a:rPr>
              <a:t>https://www.faa.gov/nextgen/this_is_nextgen/</a:t>
            </a:r>
            <a:r>
              <a:rPr lang="en-US">
                <a:ea typeface="+mn-lt"/>
                <a:cs typeface="+mn-lt"/>
              </a:rPr>
              <a:t> FAA NextGen</a:t>
            </a:r>
          </a:p>
          <a:p>
            <a:pPr algn="just"/>
            <a:r>
              <a:rPr lang="en-US">
                <a:ea typeface="+mn-lt"/>
                <a:cs typeface="+mn-lt"/>
              </a:rPr>
              <a:t>[4] </a:t>
            </a:r>
            <a:r>
              <a:rPr lang="en-US" u="sng">
                <a:ea typeface="+mn-lt"/>
                <a:cs typeface="+mn-lt"/>
                <a:hlinkClick r:id="rId5"/>
              </a:rPr>
              <a:t>https://www.faa.gov/air_traffic/flight_info/aeronav/atiec/media/Presentations/Day%201%20PM%20009%20Melissa%20Matthews%20SCDS.pdf</a:t>
            </a:r>
            <a:r>
              <a:rPr lang="en-US">
                <a:ea typeface="+mn-lt"/>
                <a:cs typeface="+mn-lt"/>
              </a:rPr>
              <a:t> SWIM Cloud computing</a:t>
            </a:r>
          </a:p>
          <a:p>
            <a:pPr algn="just"/>
            <a:r>
              <a:rPr lang="en-US">
                <a:ea typeface="+mn-lt"/>
                <a:cs typeface="+mn-lt"/>
              </a:rPr>
              <a:t>[5] </a:t>
            </a:r>
            <a:r>
              <a:rPr lang="en-US" u="sng">
                <a:ea typeface="+mn-lt"/>
                <a:cs typeface="+mn-lt"/>
                <a:hlinkClick r:id="rId6"/>
              </a:rPr>
              <a:t>https://opensky-network.org/</a:t>
            </a:r>
            <a:r>
              <a:rPr lang="en-US">
                <a:ea typeface="+mn-lt"/>
                <a:cs typeface="+mn-lt"/>
              </a:rPr>
              <a:t> OpenSky website</a:t>
            </a:r>
          </a:p>
          <a:p>
            <a:pPr algn="just"/>
            <a:r>
              <a:rPr lang="en-US">
                <a:ea typeface="+mn-lt"/>
                <a:cs typeface="+mn-lt"/>
              </a:rPr>
              <a:t>[6]Satria Bagus </a:t>
            </a:r>
            <a:r>
              <a:rPr lang="en-US" err="1">
                <a:ea typeface="+mn-lt"/>
                <a:cs typeface="+mn-lt"/>
              </a:rPr>
              <a:t>Panuntun</a:t>
            </a:r>
            <a:r>
              <a:rPr lang="en-US">
                <a:ea typeface="+mn-lt"/>
                <a:cs typeface="+mn-lt"/>
              </a:rPr>
              <a:t> and Setia Pramana, “Development of Automated Flight Data Collection System for Air Transportation Statistics”, IOP Publishing, DOI: 10.1088/1742-6596/1863/1/012020, Available: </a:t>
            </a:r>
            <a:r>
              <a:rPr lang="en-US" u="sng">
                <a:ea typeface="+mn-lt"/>
                <a:cs typeface="+mn-lt"/>
                <a:hlinkClick r:id="rId7"/>
              </a:rPr>
              <a:t>https://iopscience.iop.org/article/10.1088/1742-6596/1863/1/012020/pdf</a:t>
            </a:r>
            <a:endParaRPr lang="en-US">
              <a:ea typeface="+mn-lt"/>
              <a:cs typeface="+mn-lt"/>
            </a:endParaRPr>
          </a:p>
          <a:p>
            <a:pPr algn="just"/>
            <a:r>
              <a:rPr lang="en-US">
                <a:ea typeface="+mn-lt"/>
                <a:cs typeface="+mn-lt"/>
              </a:rPr>
              <a:t>[7]Kristian </a:t>
            </a:r>
            <a:r>
              <a:rPr lang="en-US" err="1">
                <a:ea typeface="+mn-lt"/>
                <a:cs typeface="+mn-lt"/>
              </a:rPr>
              <a:t>Bortne</a:t>
            </a:r>
            <a:r>
              <a:rPr lang="en-US">
                <a:ea typeface="+mn-lt"/>
                <a:cs typeface="+mn-lt"/>
              </a:rPr>
              <a:t>, “Comparison between RDBMS and NoSQL for Aviation Data”, Norwegian University of Science and Technology (NTNU), AVINOR, June 2019, Available: </a:t>
            </a:r>
            <a:r>
              <a:rPr lang="en-US" u="sng">
                <a:ea typeface="+mn-lt"/>
                <a:cs typeface="+mn-lt"/>
                <a:hlinkClick r:id="rId8"/>
              </a:rPr>
              <a:t>https://ntnuopen.ntnu.no/ntnu-xmlui/bitstream/handle/11250/2619031/no.ntnu:inspera:2540220.pdf?sequence=1</a:t>
            </a:r>
            <a:endParaRPr lang="en-US">
              <a:ea typeface="+mn-lt"/>
              <a:cs typeface="+mn-lt"/>
            </a:endParaRPr>
          </a:p>
          <a:p>
            <a:pPr algn="just"/>
            <a:r>
              <a:rPr lang="en-US">
                <a:ea typeface="+mn-lt"/>
                <a:cs typeface="+mn-lt"/>
              </a:rPr>
              <a:t>[8]Changqing Li, Jianhua Gu, “An integration approach of hybrid databases based on SQL in cloud computing environment”, WILEY, DOI: 10.1002/spe.2666, Nov 2018, Available: </a:t>
            </a:r>
            <a:r>
              <a:rPr lang="en-US" u="sng">
                <a:ea typeface="+mn-lt"/>
                <a:cs typeface="+mn-lt"/>
                <a:hlinkClick r:id="rId9"/>
              </a:rPr>
              <a:t>https://onlinelibrary.wiley.com/doi/pdf/10.1002/spe.2666</a:t>
            </a:r>
            <a:endParaRPr lang="ko-KR" altLang="en-US">
              <a:ea typeface="+mn-lt"/>
              <a:cs typeface="+mn-lt"/>
            </a:endParaRPr>
          </a:p>
          <a:p>
            <a:pPr algn="just"/>
            <a:r>
              <a:rPr lang="en-US">
                <a:ea typeface="+mn-lt"/>
                <a:cs typeface="+mn-lt"/>
              </a:rPr>
              <a:t>[9] </a:t>
            </a:r>
            <a:r>
              <a:rPr lang="en-US" err="1">
                <a:ea typeface="+mn-lt"/>
                <a:cs typeface="+mn-lt"/>
              </a:rPr>
              <a:t>M.Hunsi</a:t>
            </a:r>
            <a:r>
              <a:rPr lang="en-US">
                <a:ea typeface="+mn-lt"/>
                <a:cs typeface="+mn-lt"/>
              </a:rPr>
              <a:t>, </a:t>
            </a:r>
            <a:r>
              <a:rPr lang="en-US" err="1">
                <a:ea typeface="+mn-lt"/>
                <a:cs typeface="+mn-lt"/>
              </a:rPr>
              <a:t>S.Djanali</a:t>
            </a:r>
            <a:r>
              <a:rPr lang="en-US">
                <a:ea typeface="+mn-lt"/>
                <a:cs typeface="+mn-lt"/>
              </a:rPr>
              <a:t>, </a:t>
            </a:r>
            <a:r>
              <a:rPr lang="en-US" err="1">
                <a:ea typeface="+mn-lt"/>
                <a:cs typeface="+mn-lt"/>
              </a:rPr>
              <a:t>H.T.Ciptaningtyas</a:t>
            </a:r>
            <a:r>
              <a:rPr lang="en-US">
                <a:ea typeface="+mn-lt"/>
                <a:cs typeface="+mn-lt"/>
              </a:rPr>
              <a:t> and I.G.N.A </a:t>
            </a:r>
            <a:r>
              <a:rPr lang="en-US" err="1">
                <a:ea typeface="+mn-lt"/>
                <a:cs typeface="+mn-lt"/>
              </a:rPr>
              <a:t>Wicaksana</a:t>
            </a:r>
            <a:r>
              <a:rPr lang="en-US">
                <a:ea typeface="+mn-lt"/>
                <a:cs typeface="+mn-lt"/>
              </a:rPr>
              <a:t>, “Improved Information Retrieval Performance on SQL Database Using Data Adapter”, IOP publishing, DOI: 10.1088/1757-899X/306/1/012078, 2018, Available: </a:t>
            </a:r>
            <a:r>
              <a:rPr lang="en-US" u="sng">
                <a:ea typeface="+mn-lt"/>
                <a:cs typeface="+mn-lt"/>
                <a:hlinkClick r:id="rId10"/>
              </a:rPr>
              <a:t>https://iopscience.iop.org/article/10.1088/1757-899X/306/1/012078/pdf</a:t>
            </a:r>
            <a:endParaRPr lang="ko-KR" altLang="en-US">
              <a:ea typeface="+mn-lt"/>
              <a:cs typeface="+mn-lt"/>
            </a:endParaRPr>
          </a:p>
          <a:p>
            <a:pPr marL="0" indent="0" algn="just">
              <a:buNone/>
            </a:pPr>
            <a:endParaRPr lang="en-US"/>
          </a:p>
        </p:txBody>
      </p:sp>
    </p:spTree>
    <p:extLst>
      <p:ext uri="{BB962C8B-B14F-4D97-AF65-F5344CB8AC3E}">
        <p14:creationId xmlns:p14="http://schemas.microsoft.com/office/powerpoint/2010/main" val="33796076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9F5B1-F769-4435-B96E-7F6DDA62EE2E}"/>
              </a:ext>
            </a:extLst>
          </p:cNvPr>
          <p:cNvSpPr>
            <a:spLocks noGrp="1"/>
          </p:cNvSpPr>
          <p:nvPr>
            <p:ph type="title"/>
          </p:nvPr>
        </p:nvSpPr>
        <p:spPr/>
        <p:txBody>
          <a:bodyPr/>
          <a:lstStyle/>
          <a:p>
            <a:r>
              <a:rPr lang="en-US"/>
              <a:t>RESOURCES</a:t>
            </a:r>
          </a:p>
        </p:txBody>
      </p:sp>
      <p:sp>
        <p:nvSpPr>
          <p:cNvPr id="3" name="Content Placeholder 2">
            <a:extLst>
              <a:ext uri="{FF2B5EF4-FFF2-40B4-BE49-F238E27FC236}">
                <a16:creationId xmlns:a16="http://schemas.microsoft.com/office/drawing/2014/main" id="{ED62B269-95FB-4908-BAF4-FE9353FC4B7E}"/>
              </a:ext>
            </a:extLst>
          </p:cNvPr>
          <p:cNvSpPr>
            <a:spLocks noGrp="1"/>
          </p:cNvSpPr>
          <p:nvPr>
            <p:ph idx="1"/>
          </p:nvPr>
        </p:nvSpPr>
        <p:spPr/>
        <p:txBody>
          <a:bodyPr vert="horz" lIns="91440" tIns="45720" rIns="91440" bIns="45720" rtlCol="0" anchor="t">
            <a:normAutofit fontScale="85000" lnSpcReduction="10000"/>
          </a:bodyPr>
          <a:lstStyle/>
          <a:p>
            <a:r>
              <a:rPr lang="en-US"/>
              <a:t>[10] Matthias Schäfer, Martin Strohmeier, Vincent Lenders, Ivan Martinovic and Matthias Wilhelm.
"Bringing Up OpenSky: A Large-scale ADS-B Sensor Network for Research".
In Proceedings of the 13th IEEE/ACM International Symposium on Information Processing in Sensor Networks (IPSN), pages 83-94, April 2014</a:t>
            </a:r>
            <a:r>
              <a:rPr lang="en-US">
                <a:latin typeface="Consolas"/>
              </a:rPr>
              <a:t>.</a:t>
            </a:r>
          </a:p>
          <a:p>
            <a:r>
              <a:rPr lang="en-US">
                <a:ea typeface="+mn-lt"/>
                <a:cs typeface="+mn-lt"/>
              </a:rPr>
              <a:t>[11] </a:t>
            </a:r>
            <a:r>
              <a:rPr lang="en-US" i="1">
                <a:ea typeface="+mn-lt"/>
                <a:cs typeface="+mn-lt"/>
              </a:rPr>
              <a:t>ADS-B</a:t>
            </a:r>
            <a:r>
              <a:rPr lang="en-US">
                <a:ea typeface="+mn-lt"/>
                <a:cs typeface="+mn-lt"/>
              </a:rPr>
              <a:t>. ADS-B – Frequently Asked Questions (FAQs). (2022, January 26). Retrieved February 6, 2022, from </a:t>
            </a:r>
            <a:r>
              <a:rPr lang="en-US">
                <a:ea typeface="+mn-lt"/>
                <a:cs typeface="+mn-lt"/>
                <a:hlinkClick r:id="rId2"/>
              </a:rPr>
              <a:t>https://www.faa.gov/nextgen/programs/adsb/faq/#g1</a:t>
            </a:r>
            <a:r>
              <a:rPr lang="en-US">
                <a:ea typeface="+mn-lt"/>
                <a:cs typeface="+mn-lt"/>
              </a:rPr>
              <a:t> </a:t>
            </a:r>
            <a:endParaRPr lang="en-US">
              <a:latin typeface="Consolas"/>
            </a:endParaRPr>
          </a:p>
          <a:p>
            <a:r>
              <a:rPr lang="en-US">
                <a:latin typeface="Georgia Pro Light"/>
              </a:rPr>
              <a:t>[12] API : </a:t>
            </a:r>
            <a:r>
              <a:rPr lang="en-US">
                <a:latin typeface="Georgia Pro Light"/>
                <a:hlinkClick r:id="rId3"/>
              </a:rPr>
              <a:t>https://opensky-network.org</a:t>
            </a:r>
            <a:endParaRPr lang="en-US">
              <a:latin typeface="Georgia Pro Light"/>
            </a:endParaRPr>
          </a:p>
          <a:p>
            <a:endParaRPr lang="en-US">
              <a:latin typeface="Georgia Pro Light"/>
            </a:endParaRPr>
          </a:p>
          <a:p>
            <a:endParaRPr lang="en-US">
              <a:latin typeface="Consolas"/>
            </a:endParaRPr>
          </a:p>
        </p:txBody>
      </p:sp>
    </p:spTree>
    <p:extLst>
      <p:ext uri="{BB962C8B-B14F-4D97-AF65-F5344CB8AC3E}">
        <p14:creationId xmlns:p14="http://schemas.microsoft.com/office/powerpoint/2010/main" val="24890540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그림 4" descr="텍스트, 실내, 목재의이(가) 표시된 사진&#10;&#10;자동 생성된 설명">
            <a:extLst>
              <a:ext uri="{FF2B5EF4-FFF2-40B4-BE49-F238E27FC236}">
                <a16:creationId xmlns:a16="http://schemas.microsoft.com/office/drawing/2014/main" id="{415257B4-9768-4D9A-B090-A6902DF78BCA}"/>
              </a:ext>
            </a:extLst>
          </p:cNvPr>
          <p:cNvPicPr>
            <a:picLocks noChangeAspect="1"/>
          </p:cNvPicPr>
          <p:nvPr/>
        </p:nvPicPr>
        <p:blipFill rotWithShape="1">
          <a:blip r:embed="rId2"/>
          <a:srcRect t="15730"/>
          <a:stretch/>
        </p:blipFill>
        <p:spPr>
          <a:xfrm>
            <a:off x="20" y="-1"/>
            <a:ext cx="12191979" cy="6858000"/>
          </a:xfrm>
          <a:prstGeom prst="rect">
            <a:avLst/>
          </a:prstGeom>
        </p:spPr>
      </p:pic>
      <p:sp>
        <p:nvSpPr>
          <p:cNvPr id="2" name="Title 1">
            <a:extLst>
              <a:ext uri="{FF2B5EF4-FFF2-40B4-BE49-F238E27FC236}">
                <a16:creationId xmlns:a16="http://schemas.microsoft.com/office/drawing/2014/main" id="{6320B63A-A575-418F-94AD-D1756D6D9C79}"/>
              </a:ext>
            </a:extLst>
          </p:cNvPr>
          <p:cNvSpPr>
            <a:spLocks noGrp="1"/>
          </p:cNvSpPr>
          <p:nvPr>
            <p:ph type="title"/>
          </p:nvPr>
        </p:nvSpPr>
        <p:spPr>
          <a:xfrm>
            <a:off x="829876" y="640027"/>
            <a:ext cx="10447724" cy="1030880"/>
          </a:xfrm>
        </p:spPr>
        <p:txBody>
          <a:bodyPr vert="horz" lIns="91440" tIns="45720" rIns="91440" bIns="45720" rtlCol="0" anchor="b">
            <a:normAutofit/>
          </a:bodyPr>
          <a:lstStyle/>
          <a:p>
            <a:r>
              <a:rPr lang="en-US" sz="4800">
                <a:solidFill>
                  <a:srgbClr val="FFFFFF"/>
                </a:solidFill>
              </a:rPr>
              <a:t>Literature Review </a:t>
            </a:r>
          </a:p>
        </p:txBody>
      </p:sp>
      <p:pic>
        <p:nvPicPr>
          <p:cNvPr id="7" name="그림 49">
            <a:extLst>
              <a:ext uri="{FF2B5EF4-FFF2-40B4-BE49-F238E27FC236}">
                <a16:creationId xmlns:a16="http://schemas.microsoft.com/office/drawing/2014/main" id="{82603DA6-0EFA-4EA2-928B-A30FA4B06275}"/>
              </a:ext>
            </a:extLst>
          </p:cNvPr>
          <p:cNvPicPr>
            <a:picLocks noChangeAspect="1"/>
          </p:cNvPicPr>
          <p:nvPr/>
        </p:nvPicPr>
        <p:blipFill>
          <a:blip r:embed="rId3"/>
          <a:stretch>
            <a:fillRect/>
          </a:stretch>
        </p:blipFill>
        <p:spPr>
          <a:xfrm>
            <a:off x="166642" y="1986187"/>
            <a:ext cx="11431423" cy="4715854"/>
          </a:xfrm>
          <a:prstGeom prst="rect">
            <a:avLst/>
          </a:prstGeom>
        </p:spPr>
      </p:pic>
      <p:sp>
        <p:nvSpPr>
          <p:cNvPr id="20" name="TextBox 1">
            <a:extLst>
              <a:ext uri="{FF2B5EF4-FFF2-40B4-BE49-F238E27FC236}">
                <a16:creationId xmlns:a16="http://schemas.microsoft.com/office/drawing/2014/main" id="{4CDE3A3D-119B-4FC4-B4CF-A361DC1C11A9}"/>
              </a:ext>
            </a:extLst>
          </p:cNvPr>
          <p:cNvSpPr txBox="1"/>
          <p:nvPr/>
        </p:nvSpPr>
        <p:spPr>
          <a:xfrm>
            <a:off x="1872014" y="1968609"/>
            <a:ext cx="5847866" cy="55399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3000" b="1" err="1">
                <a:solidFill>
                  <a:schemeClr val="bg1"/>
                </a:solidFill>
              </a:rPr>
              <a:t>Analyze</a:t>
            </a:r>
            <a:r>
              <a:rPr lang="ko-KR" altLang="en-US" sz="3000" b="1">
                <a:solidFill>
                  <a:schemeClr val="bg1"/>
                </a:solidFill>
              </a:rPr>
              <a:t> &amp; </a:t>
            </a:r>
            <a:r>
              <a:rPr lang="ko-KR" altLang="en-US" sz="3000" b="1" err="1">
                <a:solidFill>
                  <a:schemeClr val="bg1"/>
                </a:solidFill>
              </a:rPr>
              <a:t>Review</a:t>
            </a:r>
            <a:r>
              <a:rPr lang="ko-KR" altLang="en-US" sz="3000" b="1">
                <a:solidFill>
                  <a:schemeClr val="bg1"/>
                </a:solidFill>
              </a:rPr>
              <a:t> </a:t>
            </a:r>
            <a:r>
              <a:rPr lang="ko-KR" altLang="en-US" sz="3000" b="1" err="1">
                <a:solidFill>
                  <a:schemeClr val="bg1"/>
                </a:solidFill>
              </a:rPr>
              <a:t>the</a:t>
            </a:r>
            <a:r>
              <a:rPr lang="ko-KR" altLang="en-US" sz="3000" b="1">
                <a:solidFill>
                  <a:schemeClr val="bg1"/>
                </a:solidFill>
              </a:rPr>
              <a:t> </a:t>
            </a:r>
            <a:r>
              <a:rPr lang="ko-KR" altLang="en-US" sz="3000" b="1" err="1">
                <a:solidFill>
                  <a:schemeClr val="bg1"/>
                </a:solidFill>
              </a:rPr>
              <a:t>Thesis</a:t>
            </a:r>
            <a:endParaRPr lang="ko-KR" altLang="en-US" sz="3000" b="1">
              <a:solidFill>
                <a:schemeClr val="bg1"/>
              </a:solidFill>
            </a:endParaRPr>
          </a:p>
        </p:txBody>
      </p:sp>
      <p:pic>
        <p:nvPicPr>
          <p:cNvPr id="21" name="그림 20">
            <a:extLst>
              <a:ext uri="{FF2B5EF4-FFF2-40B4-BE49-F238E27FC236}">
                <a16:creationId xmlns:a16="http://schemas.microsoft.com/office/drawing/2014/main" id="{B19053BE-BF82-4FAD-A63C-5BA725B5FB32}"/>
              </a:ext>
            </a:extLst>
          </p:cNvPr>
          <p:cNvPicPr>
            <a:picLocks noChangeAspect="1"/>
          </p:cNvPicPr>
          <p:nvPr/>
        </p:nvPicPr>
        <p:blipFill>
          <a:blip r:embed="rId4"/>
          <a:stretch>
            <a:fillRect/>
          </a:stretch>
        </p:blipFill>
        <p:spPr>
          <a:xfrm>
            <a:off x="1261155" y="2082025"/>
            <a:ext cx="678196" cy="650695"/>
          </a:xfrm>
          <a:prstGeom prst="rect">
            <a:avLst/>
          </a:prstGeom>
        </p:spPr>
      </p:pic>
      <p:pic>
        <p:nvPicPr>
          <p:cNvPr id="22" name="그림 21">
            <a:extLst>
              <a:ext uri="{FF2B5EF4-FFF2-40B4-BE49-F238E27FC236}">
                <a16:creationId xmlns:a16="http://schemas.microsoft.com/office/drawing/2014/main" id="{EC4198BC-F86B-422F-9A2E-5EE140F86E5A}"/>
              </a:ext>
            </a:extLst>
          </p:cNvPr>
          <p:cNvPicPr>
            <a:picLocks noChangeAspect="1"/>
          </p:cNvPicPr>
          <p:nvPr/>
        </p:nvPicPr>
        <p:blipFill>
          <a:blip r:embed="rId5"/>
          <a:stretch>
            <a:fillRect/>
          </a:stretch>
        </p:blipFill>
        <p:spPr>
          <a:xfrm>
            <a:off x="1978834" y="1775796"/>
            <a:ext cx="8973448" cy="1494818"/>
          </a:xfrm>
          <a:prstGeom prst="rect">
            <a:avLst/>
          </a:prstGeom>
        </p:spPr>
      </p:pic>
      <p:sp>
        <p:nvSpPr>
          <p:cNvPr id="8" name="TextBox 4">
            <a:extLst>
              <a:ext uri="{FF2B5EF4-FFF2-40B4-BE49-F238E27FC236}">
                <a16:creationId xmlns:a16="http://schemas.microsoft.com/office/drawing/2014/main" id="{8AE9E524-39E5-4952-BC34-A47DDAC37CA6}"/>
              </a:ext>
            </a:extLst>
          </p:cNvPr>
          <p:cNvSpPr txBox="1"/>
          <p:nvPr/>
        </p:nvSpPr>
        <p:spPr>
          <a:xfrm>
            <a:off x="613328" y="2779324"/>
            <a:ext cx="4983286" cy="346248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a:buChar char="ü"/>
            </a:pPr>
            <a:r>
              <a:rPr lang="ko-KR" altLang="en-US" sz="2300" b="1" err="1">
                <a:solidFill>
                  <a:schemeClr val="bg1"/>
                </a:solidFill>
                <a:ea typeface="맑은 고딕"/>
              </a:rPr>
              <a:t>Topic</a:t>
            </a:r>
            <a:r>
              <a:rPr lang="ko-KR" altLang="en-US" sz="2300" b="1">
                <a:solidFill>
                  <a:schemeClr val="bg1"/>
                </a:solidFill>
                <a:ea typeface="맑은 고딕"/>
              </a:rPr>
              <a:t>: </a:t>
            </a:r>
            <a:r>
              <a:rPr lang="ko-KR" altLang="en-US" sz="2300" b="1" err="1">
                <a:solidFill>
                  <a:schemeClr val="bg1"/>
                </a:solidFill>
                <a:ea typeface="맑은 고딕"/>
              </a:rPr>
              <a:t>Real-time</a:t>
            </a:r>
            <a:r>
              <a:rPr lang="ko-KR" altLang="en-US" sz="2300" b="1">
                <a:solidFill>
                  <a:schemeClr val="bg1"/>
                </a:solidFill>
                <a:ea typeface="맑은 고딕"/>
              </a:rPr>
              <a:t> </a:t>
            </a:r>
            <a:r>
              <a:rPr lang="ko-KR" altLang="en-US" sz="2300" b="1" err="1">
                <a:solidFill>
                  <a:schemeClr val="bg1"/>
                </a:solidFill>
                <a:ea typeface="맑은 고딕"/>
              </a:rPr>
              <a:t>data</a:t>
            </a:r>
            <a:r>
              <a:rPr lang="ko-KR" altLang="en-US" sz="2300" b="1">
                <a:solidFill>
                  <a:schemeClr val="bg1"/>
                </a:solidFill>
                <a:ea typeface="맑은 고딕"/>
              </a:rPr>
              <a:t> </a:t>
            </a:r>
            <a:r>
              <a:rPr lang="ko-KR" altLang="en-US" sz="2300" b="1" err="1">
                <a:solidFill>
                  <a:schemeClr val="bg1"/>
                </a:solidFill>
                <a:ea typeface="맑은 고딕"/>
              </a:rPr>
              <a:t>collection</a:t>
            </a:r>
            <a:endParaRPr lang="ko-KR" altLang="en-US" sz="2300" b="1">
              <a:solidFill>
                <a:schemeClr val="bg1"/>
              </a:solidFill>
              <a:ea typeface="맑은 고딕"/>
            </a:endParaRPr>
          </a:p>
          <a:p>
            <a:pPr algn="just"/>
            <a:endParaRPr lang="ko-KR" altLang="en-US" sz="2000" b="1">
              <a:solidFill>
                <a:schemeClr val="bg1"/>
              </a:solidFill>
            </a:endParaRPr>
          </a:p>
          <a:p>
            <a:pPr marL="342900" indent="-342900" algn="just">
              <a:buFont typeface="Arial"/>
              <a:buChar char="•"/>
            </a:pPr>
            <a:r>
              <a:rPr lang="ko-KR" altLang="en-US" sz="2100" b="1" err="1">
                <a:solidFill>
                  <a:schemeClr val="bg1"/>
                </a:solidFill>
                <a:ea typeface="맑은 고딕"/>
              </a:rPr>
              <a:t>Website</a:t>
            </a:r>
            <a:r>
              <a:rPr lang="ko-KR" altLang="en-US" sz="2100" b="1">
                <a:solidFill>
                  <a:schemeClr val="bg1"/>
                </a:solidFill>
                <a:ea typeface="맑은 고딕"/>
              </a:rPr>
              <a:t> </a:t>
            </a:r>
            <a:r>
              <a:rPr lang="ko-KR" altLang="en-US" sz="2100" b="1" err="1">
                <a:solidFill>
                  <a:schemeClr val="bg1"/>
                </a:solidFill>
                <a:ea typeface="맑은 고딕"/>
              </a:rPr>
              <a:t>Scraping</a:t>
            </a:r>
            <a:r>
              <a:rPr lang="ko-KR" altLang="en-US" sz="2100" b="1">
                <a:solidFill>
                  <a:schemeClr val="bg1"/>
                </a:solidFill>
                <a:ea typeface="맑은 고딕"/>
              </a:rPr>
              <a:t> </a:t>
            </a:r>
            <a:r>
              <a:rPr lang="ko-KR" altLang="en-US" sz="2100" b="1" err="1">
                <a:solidFill>
                  <a:schemeClr val="bg1"/>
                </a:solidFill>
                <a:ea typeface="맑은 고딕"/>
              </a:rPr>
              <a:t>Method</a:t>
            </a:r>
            <a:r>
              <a:rPr lang="ko-KR" altLang="en-US" sz="2100" b="1">
                <a:solidFill>
                  <a:schemeClr val="bg1"/>
                </a:solidFill>
                <a:ea typeface="맑은 고딕"/>
              </a:rPr>
              <a:t> </a:t>
            </a:r>
            <a:r>
              <a:rPr lang="ko-KR" altLang="en-US" sz="2100" b="1" err="1">
                <a:solidFill>
                  <a:schemeClr val="bg1"/>
                </a:solidFill>
                <a:ea typeface="맑은 고딕"/>
              </a:rPr>
              <a:t>for</a:t>
            </a:r>
            <a:r>
              <a:rPr lang="ko-KR" altLang="en-US" sz="2100" b="1">
                <a:solidFill>
                  <a:schemeClr val="bg1"/>
                </a:solidFill>
                <a:ea typeface="맑은 고딕"/>
              </a:rPr>
              <a:t> </a:t>
            </a:r>
            <a:r>
              <a:rPr lang="ko-KR" altLang="en-US" sz="2100" b="1" err="1">
                <a:solidFill>
                  <a:schemeClr val="bg1"/>
                </a:solidFill>
                <a:ea typeface="맑은 고딕"/>
              </a:rPr>
              <a:t>monitoring</a:t>
            </a:r>
            <a:r>
              <a:rPr lang="ko-KR" altLang="en-US" sz="2100" b="1">
                <a:solidFill>
                  <a:schemeClr val="bg1"/>
                </a:solidFill>
                <a:ea typeface="맑은 고딕"/>
              </a:rPr>
              <a:t> and </a:t>
            </a:r>
            <a:r>
              <a:rPr lang="ko-KR" altLang="en-US" sz="2100" b="1" err="1">
                <a:solidFill>
                  <a:schemeClr val="bg1"/>
                </a:solidFill>
                <a:ea typeface="맑은 고딕"/>
              </a:rPr>
              <a:t>tracking</a:t>
            </a:r>
            <a:r>
              <a:rPr lang="ko-KR" altLang="en-US" sz="2100" b="1">
                <a:solidFill>
                  <a:schemeClr val="bg1"/>
                </a:solidFill>
                <a:ea typeface="맑은 고딕"/>
              </a:rPr>
              <a:t> </a:t>
            </a:r>
            <a:r>
              <a:rPr lang="ko-KR" altLang="en-US" sz="2100" b="1" err="1">
                <a:solidFill>
                  <a:schemeClr val="bg1"/>
                </a:solidFill>
                <a:ea typeface="맑은 고딕"/>
              </a:rPr>
              <a:t>flight</a:t>
            </a:r>
            <a:endParaRPr lang="ko-KR" altLang="en-US" sz="2100" b="1">
              <a:solidFill>
                <a:schemeClr val="bg1"/>
              </a:solidFill>
              <a:ea typeface="맑은 고딕"/>
            </a:endParaRPr>
          </a:p>
          <a:p>
            <a:pPr marL="342900" indent="-342900" algn="just">
              <a:buFont typeface="Arial"/>
              <a:buChar char="•"/>
            </a:pPr>
            <a:r>
              <a:rPr lang="ko-KR" altLang="en-US" sz="2100" b="1" err="1">
                <a:solidFill>
                  <a:schemeClr val="bg1"/>
                </a:solidFill>
                <a:ea typeface="맑은 고딕"/>
              </a:rPr>
              <a:t>Using</a:t>
            </a:r>
            <a:r>
              <a:rPr lang="ko-KR" altLang="en-US" sz="2100" b="1">
                <a:solidFill>
                  <a:schemeClr val="bg1"/>
                </a:solidFill>
                <a:ea typeface="맑은 고딕"/>
              </a:rPr>
              <a:t> </a:t>
            </a:r>
            <a:r>
              <a:rPr lang="ko-KR" altLang="en-US" sz="2100" b="1" err="1">
                <a:solidFill>
                  <a:schemeClr val="bg1"/>
                </a:solidFill>
                <a:ea typeface="맑은 고딕"/>
              </a:rPr>
              <a:t>Python</a:t>
            </a:r>
            <a:r>
              <a:rPr lang="ko-KR" altLang="en-US" sz="2100" b="1">
                <a:solidFill>
                  <a:schemeClr val="bg1"/>
                </a:solidFill>
                <a:ea typeface="맑은 고딕"/>
              </a:rPr>
              <a:t> </a:t>
            </a:r>
            <a:r>
              <a:rPr lang="ko-KR" altLang="en-US" sz="2100" b="1" err="1">
                <a:solidFill>
                  <a:schemeClr val="bg1"/>
                </a:solidFill>
                <a:ea typeface="맑은 고딕"/>
              </a:rPr>
              <a:t>programming</a:t>
            </a:r>
            <a:r>
              <a:rPr lang="ko-KR" altLang="en-US" sz="2100" b="1">
                <a:solidFill>
                  <a:schemeClr val="bg1"/>
                </a:solidFill>
                <a:ea typeface="맑은 고딕"/>
              </a:rPr>
              <a:t> </a:t>
            </a:r>
            <a:r>
              <a:rPr lang="ko-KR" altLang="en-US" sz="2100" b="1" err="1">
                <a:solidFill>
                  <a:schemeClr val="bg1"/>
                </a:solidFill>
                <a:ea typeface="맑은 고딕"/>
              </a:rPr>
              <a:t>language</a:t>
            </a:r>
            <a:r>
              <a:rPr lang="ko-KR" altLang="en-US" sz="2100" b="1">
                <a:solidFill>
                  <a:schemeClr val="bg1"/>
                </a:solidFill>
                <a:ea typeface="맑은 고딕"/>
              </a:rPr>
              <a:t> and API </a:t>
            </a:r>
            <a:r>
              <a:rPr lang="ko-KR" altLang="en-US" sz="2100" b="1" err="1">
                <a:solidFill>
                  <a:schemeClr val="bg1"/>
                </a:solidFill>
                <a:ea typeface="맑은 고딕"/>
              </a:rPr>
              <a:t>provided</a:t>
            </a:r>
            <a:r>
              <a:rPr lang="ko-KR" altLang="en-US" sz="2100" b="1">
                <a:solidFill>
                  <a:schemeClr val="bg1"/>
                </a:solidFill>
                <a:ea typeface="맑은 고딕"/>
              </a:rPr>
              <a:t> </a:t>
            </a:r>
            <a:r>
              <a:rPr lang="ko-KR" altLang="en-US" sz="2100" b="1" err="1">
                <a:solidFill>
                  <a:schemeClr val="bg1"/>
                </a:solidFill>
                <a:ea typeface="맑은 고딕"/>
              </a:rPr>
              <a:t>by</a:t>
            </a:r>
            <a:r>
              <a:rPr lang="ko-KR" altLang="en-US" sz="2100" b="1">
                <a:solidFill>
                  <a:schemeClr val="bg1"/>
                </a:solidFill>
                <a:ea typeface="맑은 고딕"/>
              </a:rPr>
              <a:t> </a:t>
            </a:r>
            <a:r>
              <a:rPr lang="ko-KR" altLang="en-US" sz="2100" b="1" err="1">
                <a:solidFill>
                  <a:schemeClr val="bg1"/>
                </a:solidFill>
                <a:ea typeface="맑은 고딕"/>
              </a:rPr>
              <a:t>the</a:t>
            </a:r>
            <a:r>
              <a:rPr lang="ko-KR" altLang="en-US" sz="2100" b="1">
                <a:solidFill>
                  <a:schemeClr val="bg1"/>
                </a:solidFill>
                <a:ea typeface="맑은 고딕"/>
              </a:rPr>
              <a:t> </a:t>
            </a:r>
            <a:r>
              <a:rPr lang="ko-KR" altLang="en-US" sz="2100" b="1" err="1">
                <a:solidFill>
                  <a:schemeClr val="bg1"/>
                </a:solidFill>
                <a:ea typeface="맑은 고딕"/>
              </a:rPr>
              <a:t>website</a:t>
            </a:r>
            <a:endParaRPr lang="ko-KR" altLang="en-US" sz="2100" b="1">
              <a:solidFill>
                <a:schemeClr val="bg1"/>
              </a:solidFill>
              <a:ea typeface="맑은 고딕"/>
            </a:endParaRPr>
          </a:p>
          <a:p>
            <a:pPr marL="342900" indent="-342900" algn="just">
              <a:buFont typeface="Arial"/>
              <a:buChar char="•"/>
            </a:pPr>
            <a:endParaRPr lang="ko-KR" altLang="en-US" sz="2100" b="1">
              <a:solidFill>
                <a:schemeClr val="bg1"/>
              </a:solidFill>
            </a:endParaRPr>
          </a:p>
          <a:p>
            <a:pPr marL="342900" indent="-342900">
              <a:buFont typeface="Arial"/>
              <a:buChar char="•"/>
            </a:pPr>
            <a:endParaRPr lang="ko-KR" altLang="en-US" sz="2300" b="1">
              <a:solidFill>
                <a:schemeClr val="bg1"/>
              </a:solidFill>
            </a:endParaRPr>
          </a:p>
          <a:p>
            <a:pPr marL="342900" indent="-342900">
              <a:buFont typeface="Arial"/>
              <a:buChar char="•"/>
            </a:pPr>
            <a:endParaRPr lang="ko-KR" altLang="en-US" sz="2400" b="1">
              <a:solidFill>
                <a:schemeClr val="bg1"/>
              </a:solidFill>
            </a:endParaRPr>
          </a:p>
          <a:p>
            <a:pPr marL="342900" indent="-342900">
              <a:buFont typeface="Arial"/>
              <a:buChar char="•"/>
            </a:pPr>
            <a:endParaRPr lang="ko-KR" altLang="en-US" sz="2400" b="1">
              <a:solidFill>
                <a:schemeClr val="bg1"/>
              </a:solidFill>
            </a:endParaRPr>
          </a:p>
        </p:txBody>
      </p:sp>
      <p:sp>
        <p:nvSpPr>
          <p:cNvPr id="25" name="TextBox 4">
            <a:extLst>
              <a:ext uri="{FF2B5EF4-FFF2-40B4-BE49-F238E27FC236}">
                <a16:creationId xmlns:a16="http://schemas.microsoft.com/office/drawing/2014/main" id="{6710716C-9046-4857-AA77-04D1EECA72BF}"/>
              </a:ext>
            </a:extLst>
          </p:cNvPr>
          <p:cNvSpPr txBox="1"/>
          <p:nvPr/>
        </p:nvSpPr>
        <p:spPr>
          <a:xfrm>
            <a:off x="5883235" y="2665380"/>
            <a:ext cx="5353604" cy="293926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a:buChar char="ü"/>
            </a:pPr>
            <a:r>
              <a:rPr lang="ko-KR" altLang="en-US" sz="2300" b="1" err="1">
                <a:solidFill>
                  <a:schemeClr val="bg1"/>
                </a:solidFill>
              </a:rPr>
              <a:t>Topic</a:t>
            </a:r>
            <a:r>
              <a:rPr lang="ko-KR" altLang="en-US" sz="2300" b="1">
                <a:solidFill>
                  <a:schemeClr val="bg1"/>
                </a:solidFill>
              </a:rPr>
              <a:t>: </a:t>
            </a:r>
            <a:r>
              <a:rPr lang="ko-KR" altLang="en-US" sz="2300" b="1" err="1">
                <a:solidFill>
                  <a:schemeClr val="bg1"/>
                </a:solidFill>
              </a:rPr>
              <a:t>Database</a:t>
            </a:r>
            <a:r>
              <a:rPr lang="ko-KR" altLang="en-US" sz="2300" b="1">
                <a:solidFill>
                  <a:schemeClr val="bg1"/>
                </a:solidFill>
              </a:rPr>
              <a:t> </a:t>
            </a:r>
            <a:r>
              <a:rPr lang="ko-KR" altLang="en-US" sz="2300" b="1" err="1">
                <a:solidFill>
                  <a:schemeClr val="bg1"/>
                </a:solidFill>
              </a:rPr>
              <a:t>design</a:t>
            </a:r>
            <a:r>
              <a:rPr lang="ko-KR" altLang="en-US" sz="2300" b="1">
                <a:solidFill>
                  <a:schemeClr val="bg1"/>
                </a:solidFill>
              </a:rPr>
              <a:t>(2/21 </a:t>
            </a:r>
            <a:r>
              <a:rPr lang="ko-KR" altLang="en-US" sz="2300" b="1" err="1">
                <a:solidFill>
                  <a:schemeClr val="bg1"/>
                </a:solidFill>
              </a:rPr>
              <a:t>assignment</a:t>
            </a:r>
            <a:r>
              <a:rPr lang="ko-KR" altLang="en-US" sz="2300" b="1">
                <a:solidFill>
                  <a:schemeClr val="bg1"/>
                </a:solidFill>
              </a:rPr>
              <a:t>)</a:t>
            </a:r>
          </a:p>
          <a:p>
            <a:endParaRPr lang="ko-KR" altLang="en-US" sz="2300" b="1">
              <a:solidFill>
                <a:schemeClr val="bg1"/>
              </a:solidFill>
            </a:endParaRPr>
          </a:p>
          <a:p>
            <a:pPr marL="342900" indent="-342900" algn="just">
              <a:buFont typeface="Arial"/>
              <a:buChar char="•"/>
            </a:pPr>
            <a:r>
              <a:rPr lang="ko-KR" altLang="en-US" sz="2300" b="1" err="1">
                <a:solidFill>
                  <a:schemeClr val="bg1"/>
                </a:solidFill>
              </a:rPr>
              <a:t>NoSQL</a:t>
            </a:r>
            <a:r>
              <a:rPr lang="ko-KR" altLang="en-US" sz="2300" b="1">
                <a:solidFill>
                  <a:schemeClr val="bg1"/>
                </a:solidFill>
              </a:rPr>
              <a:t> </a:t>
            </a:r>
            <a:r>
              <a:rPr lang="ko-KR" altLang="en-US" sz="2300" b="1" err="1">
                <a:solidFill>
                  <a:schemeClr val="bg1"/>
                </a:solidFill>
              </a:rPr>
              <a:t>to</a:t>
            </a:r>
            <a:r>
              <a:rPr lang="ko-KR" altLang="en-US" sz="2300" b="1">
                <a:solidFill>
                  <a:schemeClr val="bg1"/>
                </a:solidFill>
              </a:rPr>
              <a:t> </a:t>
            </a:r>
            <a:r>
              <a:rPr lang="ko-KR" altLang="en-US" sz="2300" b="1" err="1">
                <a:solidFill>
                  <a:schemeClr val="bg1"/>
                </a:solidFill>
              </a:rPr>
              <a:t>deal</a:t>
            </a:r>
            <a:r>
              <a:rPr lang="ko-KR" altLang="en-US" sz="2300" b="1">
                <a:solidFill>
                  <a:schemeClr val="bg1"/>
                </a:solidFill>
              </a:rPr>
              <a:t> </a:t>
            </a:r>
            <a:r>
              <a:rPr lang="ko-KR" altLang="en-US" sz="2300" b="1" err="1">
                <a:solidFill>
                  <a:schemeClr val="bg1"/>
                </a:solidFill>
              </a:rPr>
              <a:t>with</a:t>
            </a:r>
            <a:r>
              <a:rPr lang="ko-KR" altLang="en-US" sz="2300" b="1">
                <a:solidFill>
                  <a:schemeClr val="bg1"/>
                </a:solidFill>
              </a:rPr>
              <a:t> JSON </a:t>
            </a:r>
            <a:r>
              <a:rPr lang="ko-KR" altLang="en-US" sz="2300" b="1" err="1">
                <a:solidFill>
                  <a:schemeClr val="bg1"/>
                </a:solidFill>
              </a:rPr>
              <a:t>data</a:t>
            </a:r>
            <a:r>
              <a:rPr lang="ko-KR" altLang="en-US" sz="2300" b="1">
                <a:solidFill>
                  <a:schemeClr val="bg1"/>
                </a:solidFill>
              </a:rPr>
              <a:t> </a:t>
            </a:r>
            <a:r>
              <a:rPr lang="ko-KR" altLang="en-US" sz="2300" b="1" err="1">
                <a:solidFill>
                  <a:schemeClr val="bg1"/>
                </a:solidFill>
              </a:rPr>
              <a:t>format</a:t>
            </a:r>
            <a:endParaRPr lang="ko-KR" altLang="en-US" sz="2300" b="1">
              <a:solidFill>
                <a:schemeClr val="bg1"/>
              </a:solidFill>
            </a:endParaRPr>
          </a:p>
          <a:p>
            <a:pPr marL="342900" indent="-342900" algn="just">
              <a:buFont typeface="Arial"/>
              <a:buChar char="•"/>
            </a:pPr>
            <a:r>
              <a:rPr lang="ko-KR" altLang="en-US" sz="2300" b="1" err="1">
                <a:solidFill>
                  <a:schemeClr val="bg1"/>
                </a:solidFill>
              </a:rPr>
              <a:t>Integration</a:t>
            </a:r>
            <a:r>
              <a:rPr lang="ko-KR" altLang="en-US" sz="2300" b="1">
                <a:solidFill>
                  <a:schemeClr val="bg1"/>
                </a:solidFill>
              </a:rPr>
              <a:t> </a:t>
            </a:r>
            <a:r>
              <a:rPr lang="ko-KR" altLang="en-US" sz="2300" b="1" err="1">
                <a:solidFill>
                  <a:schemeClr val="bg1"/>
                </a:solidFill>
              </a:rPr>
              <a:t>approach</a:t>
            </a:r>
            <a:r>
              <a:rPr lang="ko-KR" altLang="en-US" sz="2300" b="1">
                <a:solidFill>
                  <a:schemeClr val="bg1"/>
                </a:solidFill>
              </a:rPr>
              <a:t> of </a:t>
            </a:r>
            <a:r>
              <a:rPr lang="ko-KR" altLang="en-US" sz="2300" b="1" err="1">
                <a:solidFill>
                  <a:schemeClr val="bg1"/>
                </a:solidFill>
              </a:rPr>
              <a:t>relational</a:t>
            </a:r>
            <a:r>
              <a:rPr lang="ko-KR" altLang="en-US" sz="2300" b="1">
                <a:solidFill>
                  <a:schemeClr val="bg1"/>
                </a:solidFill>
              </a:rPr>
              <a:t> </a:t>
            </a:r>
            <a:r>
              <a:rPr lang="ko-KR" altLang="en-US" sz="2300" b="1" err="1">
                <a:solidFill>
                  <a:schemeClr val="bg1"/>
                </a:solidFill>
              </a:rPr>
              <a:t>database</a:t>
            </a:r>
            <a:r>
              <a:rPr lang="ko-KR" altLang="en-US" sz="2300" b="1">
                <a:solidFill>
                  <a:schemeClr val="bg1"/>
                </a:solidFill>
              </a:rPr>
              <a:t> and </a:t>
            </a:r>
            <a:r>
              <a:rPr lang="ko-KR" altLang="en-US" sz="2300" b="1" err="1">
                <a:solidFill>
                  <a:schemeClr val="bg1"/>
                </a:solidFill>
              </a:rPr>
              <a:t>non-relational</a:t>
            </a:r>
            <a:r>
              <a:rPr lang="ko-KR" altLang="en-US" sz="2300" b="1">
                <a:solidFill>
                  <a:schemeClr val="bg1"/>
                </a:solidFill>
              </a:rPr>
              <a:t> </a:t>
            </a:r>
            <a:r>
              <a:rPr lang="ko-KR" altLang="en-US" sz="2300" b="1" err="1">
                <a:solidFill>
                  <a:schemeClr val="bg1"/>
                </a:solidFill>
              </a:rPr>
              <a:t>database</a:t>
            </a:r>
            <a:endParaRPr lang="ko-KR" altLang="en-US" sz="2300" b="1">
              <a:solidFill>
                <a:schemeClr val="bg1"/>
              </a:solidFill>
            </a:endParaRPr>
          </a:p>
          <a:p>
            <a:pPr marL="342900" indent="-342900" algn="just">
              <a:buFont typeface="Arial"/>
              <a:buChar char="•"/>
            </a:pPr>
            <a:r>
              <a:rPr lang="ko-KR" altLang="en-US" sz="2300" b="1" err="1">
                <a:solidFill>
                  <a:schemeClr val="bg1"/>
                </a:solidFill>
              </a:rPr>
              <a:t>Hybrid</a:t>
            </a:r>
            <a:r>
              <a:rPr lang="ko-KR" altLang="en-US" sz="2300" b="1">
                <a:solidFill>
                  <a:schemeClr val="bg1"/>
                </a:solidFill>
              </a:rPr>
              <a:t> </a:t>
            </a:r>
            <a:r>
              <a:rPr lang="ko-KR" altLang="en-US" sz="2300" b="1" err="1">
                <a:solidFill>
                  <a:schemeClr val="bg1"/>
                </a:solidFill>
              </a:rPr>
              <a:t>Database</a:t>
            </a:r>
            <a:r>
              <a:rPr lang="ko-KR" altLang="en-US" sz="2300" b="1">
                <a:solidFill>
                  <a:schemeClr val="bg1"/>
                </a:solidFill>
              </a:rPr>
              <a:t> </a:t>
            </a:r>
            <a:r>
              <a:rPr lang="ko-KR" altLang="en-US" sz="2300" b="1" err="1">
                <a:solidFill>
                  <a:schemeClr val="bg1"/>
                </a:solidFill>
              </a:rPr>
              <a:t>Design</a:t>
            </a:r>
            <a:endParaRPr lang="ko-KR" altLang="en-US" sz="2300" b="1">
              <a:solidFill>
                <a:schemeClr val="bg1"/>
              </a:solidFill>
            </a:endParaRPr>
          </a:p>
          <a:p>
            <a:pPr marL="342900" indent="-342900">
              <a:buFont typeface="Arial"/>
              <a:buChar char="•"/>
            </a:pPr>
            <a:endParaRPr lang="ko-KR" altLang="en-US" sz="2400" b="1">
              <a:solidFill>
                <a:schemeClr val="bg1"/>
              </a:solidFill>
            </a:endParaRPr>
          </a:p>
        </p:txBody>
      </p:sp>
      <p:pic>
        <p:nvPicPr>
          <p:cNvPr id="26" name="그림 25">
            <a:extLst>
              <a:ext uri="{FF2B5EF4-FFF2-40B4-BE49-F238E27FC236}">
                <a16:creationId xmlns:a16="http://schemas.microsoft.com/office/drawing/2014/main" id="{BA610023-A17E-4086-995F-44C42E30A16E}"/>
              </a:ext>
            </a:extLst>
          </p:cNvPr>
          <p:cNvPicPr>
            <a:picLocks noChangeAspect="1"/>
          </p:cNvPicPr>
          <p:nvPr/>
        </p:nvPicPr>
        <p:blipFill>
          <a:blip r:embed="rId5"/>
          <a:stretch>
            <a:fillRect/>
          </a:stretch>
        </p:blipFill>
        <p:spPr>
          <a:xfrm rot="5400000">
            <a:off x="4008462" y="4339533"/>
            <a:ext cx="3568233" cy="654482"/>
          </a:xfrm>
          <a:prstGeom prst="rect">
            <a:avLst/>
          </a:prstGeom>
        </p:spPr>
      </p:pic>
      <p:sp>
        <p:nvSpPr>
          <p:cNvPr id="3" name="TextBox 4">
            <a:extLst>
              <a:ext uri="{FF2B5EF4-FFF2-40B4-BE49-F238E27FC236}">
                <a16:creationId xmlns:a16="http://schemas.microsoft.com/office/drawing/2014/main" id="{0324B3BD-D2EA-4E80-B37B-E28C45F2C30D}"/>
              </a:ext>
            </a:extLst>
          </p:cNvPr>
          <p:cNvSpPr txBox="1"/>
          <p:nvPr/>
        </p:nvSpPr>
        <p:spPr>
          <a:xfrm>
            <a:off x="613749" y="5271001"/>
            <a:ext cx="5182690" cy="109260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300" b="1" i="1">
                <a:solidFill>
                  <a:schemeClr val="bg1"/>
                </a:solidFill>
                <a:ea typeface="+mn-lt"/>
                <a:cs typeface="+mn-lt"/>
              </a:rPr>
              <a:t>From</a:t>
            </a:r>
          </a:p>
          <a:p>
            <a:pPr marL="285750" indent="-285750">
              <a:buFont typeface="Arial"/>
              <a:buChar char="•"/>
            </a:pPr>
            <a:r>
              <a:rPr lang="en-US" altLang="ko-KR" sz="1300" b="1" i="1">
                <a:solidFill>
                  <a:schemeClr val="bg1"/>
                </a:solidFill>
                <a:ea typeface="+mn-lt"/>
                <a:cs typeface="+mn-lt"/>
              </a:rPr>
              <a:t>Development of Automated Flight Data Collection System for Air Transportation</a:t>
            </a:r>
            <a:r>
              <a:rPr lang="en-US" altLang="ko-KR" sz="1300" b="1">
                <a:solidFill>
                  <a:schemeClr val="bg1"/>
                </a:solidFill>
                <a:ea typeface="+mn-lt"/>
                <a:cs typeface="+mn-lt"/>
              </a:rPr>
              <a:t>, 2016</a:t>
            </a:r>
            <a:endParaRPr lang="en-US">
              <a:solidFill>
                <a:schemeClr val="bg1"/>
              </a:solidFill>
            </a:endParaRPr>
          </a:p>
          <a:p>
            <a:pPr marL="285750" indent="-285750">
              <a:buFont typeface="Arial"/>
              <a:buChar char="•"/>
            </a:pPr>
            <a:r>
              <a:rPr lang="en-US" sz="1300" b="1" i="1">
                <a:solidFill>
                  <a:schemeClr val="bg1"/>
                </a:solidFill>
                <a:ea typeface="+mn-lt"/>
                <a:cs typeface="+mn-lt"/>
              </a:rPr>
              <a:t>Improved Information Retrieval Performance on SQL Database Using Data Adapter </a:t>
            </a:r>
            <a:r>
              <a:rPr lang="en-US" altLang="ko-KR" sz="1300" b="1" i="1">
                <a:solidFill>
                  <a:schemeClr val="bg1"/>
                </a:solidFill>
                <a:ea typeface="+mn-lt"/>
                <a:cs typeface="+mn-lt"/>
              </a:rPr>
              <a:t>Statistics</a:t>
            </a:r>
            <a:r>
              <a:rPr lang="en-US" altLang="ko-KR" sz="1300" b="1">
                <a:solidFill>
                  <a:schemeClr val="bg1"/>
                </a:solidFill>
                <a:ea typeface="+mn-lt"/>
                <a:cs typeface="+mn-lt"/>
              </a:rPr>
              <a:t>, 2018</a:t>
            </a:r>
          </a:p>
        </p:txBody>
      </p:sp>
      <p:sp>
        <p:nvSpPr>
          <p:cNvPr id="5" name="TextBox 4">
            <a:extLst>
              <a:ext uri="{FF2B5EF4-FFF2-40B4-BE49-F238E27FC236}">
                <a16:creationId xmlns:a16="http://schemas.microsoft.com/office/drawing/2014/main" id="{755D8B31-45FB-434A-B85C-23C14067AD83}"/>
              </a:ext>
            </a:extLst>
          </p:cNvPr>
          <p:cNvSpPr txBox="1"/>
          <p:nvPr/>
        </p:nvSpPr>
        <p:spPr>
          <a:xfrm>
            <a:off x="5840503" y="5157903"/>
            <a:ext cx="4933436" cy="135421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a:buChar char="•"/>
            </a:pPr>
            <a:endParaRPr lang="en-US" altLang="ko-KR" sz="1500" b="1">
              <a:solidFill>
                <a:schemeClr val="bg1"/>
              </a:solidFill>
              <a:ea typeface="+mn-lt"/>
              <a:cs typeface="+mn-lt"/>
            </a:endParaRPr>
          </a:p>
          <a:p>
            <a:r>
              <a:rPr lang="en-US" altLang="ko-KR" sz="1300" b="1">
                <a:solidFill>
                  <a:schemeClr val="bg1"/>
                </a:solidFill>
                <a:ea typeface="+mn-lt"/>
                <a:cs typeface="+mn-lt"/>
              </a:rPr>
              <a:t>From</a:t>
            </a:r>
          </a:p>
          <a:p>
            <a:pPr marL="285750" indent="-285750">
              <a:buFont typeface="Arial"/>
              <a:buChar char="•"/>
            </a:pPr>
            <a:r>
              <a:rPr lang="en-US" sz="1300" b="1" i="1">
                <a:solidFill>
                  <a:schemeClr val="bg1"/>
                </a:solidFill>
                <a:ea typeface="+mn-lt"/>
                <a:cs typeface="+mn-lt"/>
              </a:rPr>
              <a:t>Comparison between RDBMS and NoSQL for Aviation Data</a:t>
            </a:r>
            <a:r>
              <a:rPr lang="en-US" sz="1300" b="1">
                <a:solidFill>
                  <a:schemeClr val="bg1"/>
                </a:solidFill>
                <a:ea typeface="+mn-lt"/>
                <a:cs typeface="+mn-lt"/>
              </a:rPr>
              <a:t>, 2019</a:t>
            </a:r>
          </a:p>
          <a:p>
            <a:pPr marL="285750" indent="-285750">
              <a:buFont typeface="Arial"/>
              <a:buChar char="•"/>
            </a:pPr>
            <a:r>
              <a:rPr lang="en-US" sz="1300" b="1" i="1">
                <a:solidFill>
                  <a:schemeClr val="bg1"/>
                </a:solidFill>
                <a:ea typeface="+mn-lt"/>
                <a:cs typeface="+mn-lt"/>
              </a:rPr>
              <a:t>An integration approach of hybrid databases based on SQL in cloud computing environment</a:t>
            </a:r>
            <a:r>
              <a:rPr lang="en-US" sz="1300" b="1">
                <a:solidFill>
                  <a:schemeClr val="bg1"/>
                </a:solidFill>
                <a:ea typeface="+mn-lt"/>
                <a:cs typeface="+mn-lt"/>
              </a:rPr>
              <a:t>, 2018</a:t>
            </a:r>
            <a:endParaRPr lang="en-US" sz="1300" b="1">
              <a:solidFill>
                <a:schemeClr val="bg1"/>
              </a:solidFill>
            </a:endParaRPr>
          </a:p>
        </p:txBody>
      </p:sp>
    </p:spTree>
    <p:extLst>
      <p:ext uri="{BB962C8B-B14F-4D97-AF65-F5344CB8AC3E}">
        <p14:creationId xmlns:p14="http://schemas.microsoft.com/office/powerpoint/2010/main" val="1612106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그림 4" descr="텍스트, 실내, 목재의이(가) 표시된 사진&#10;&#10;자동 생성된 설명">
            <a:extLst>
              <a:ext uri="{FF2B5EF4-FFF2-40B4-BE49-F238E27FC236}">
                <a16:creationId xmlns:a16="http://schemas.microsoft.com/office/drawing/2014/main" id="{415257B4-9768-4D9A-B090-A6902DF78BCA}"/>
              </a:ext>
            </a:extLst>
          </p:cNvPr>
          <p:cNvPicPr>
            <a:picLocks noChangeAspect="1"/>
          </p:cNvPicPr>
          <p:nvPr/>
        </p:nvPicPr>
        <p:blipFill rotWithShape="1">
          <a:blip r:embed="rId2"/>
          <a:srcRect t="15730"/>
          <a:stretch/>
        </p:blipFill>
        <p:spPr>
          <a:xfrm>
            <a:off x="20" y="-1"/>
            <a:ext cx="12191979" cy="6858000"/>
          </a:xfrm>
          <a:prstGeom prst="rect">
            <a:avLst/>
          </a:prstGeom>
        </p:spPr>
      </p:pic>
      <p:sp>
        <p:nvSpPr>
          <p:cNvPr id="2" name="Title 1">
            <a:extLst>
              <a:ext uri="{FF2B5EF4-FFF2-40B4-BE49-F238E27FC236}">
                <a16:creationId xmlns:a16="http://schemas.microsoft.com/office/drawing/2014/main" id="{6320B63A-A575-418F-94AD-D1756D6D9C79}"/>
              </a:ext>
            </a:extLst>
          </p:cNvPr>
          <p:cNvSpPr>
            <a:spLocks noGrp="1"/>
          </p:cNvSpPr>
          <p:nvPr>
            <p:ph type="title"/>
          </p:nvPr>
        </p:nvSpPr>
        <p:spPr>
          <a:xfrm>
            <a:off x="829876" y="640027"/>
            <a:ext cx="10447724" cy="1030880"/>
          </a:xfrm>
        </p:spPr>
        <p:txBody>
          <a:bodyPr vert="horz" lIns="91440" tIns="45720" rIns="91440" bIns="45720" rtlCol="0" anchor="b">
            <a:normAutofit/>
          </a:bodyPr>
          <a:lstStyle/>
          <a:p>
            <a:r>
              <a:rPr lang="en-US" sz="4800">
                <a:solidFill>
                  <a:srgbClr val="FFFFFF"/>
                </a:solidFill>
              </a:rPr>
              <a:t>Literature Review </a:t>
            </a:r>
          </a:p>
        </p:txBody>
      </p:sp>
      <p:pic>
        <p:nvPicPr>
          <p:cNvPr id="7" name="그림 49">
            <a:extLst>
              <a:ext uri="{FF2B5EF4-FFF2-40B4-BE49-F238E27FC236}">
                <a16:creationId xmlns:a16="http://schemas.microsoft.com/office/drawing/2014/main" id="{82603DA6-0EFA-4EA2-928B-A30FA4B06275}"/>
              </a:ext>
            </a:extLst>
          </p:cNvPr>
          <p:cNvPicPr>
            <a:picLocks noChangeAspect="1"/>
          </p:cNvPicPr>
          <p:nvPr/>
        </p:nvPicPr>
        <p:blipFill>
          <a:blip r:embed="rId3"/>
          <a:stretch>
            <a:fillRect/>
          </a:stretch>
        </p:blipFill>
        <p:spPr>
          <a:xfrm>
            <a:off x="1434268" y="1929215"/>
            <a:ext cx="8981629" cy="4715854"/>
          </a:xfrm>
          <a:prstGeom prst="rect">
            <a:avLst/>
          </a:prstGeom>
        </p:spPr>
      </p:pic>
      <p:sp>
        <p:nvSpPr>
          <p:cNvPr id="20" name="TextBox 1">
            <a:extLst>
              <a:ext uri="{FF2B5EF4-FFF2-40B4-BE49-F238E27FC236}">
                <a16:creationId xmlns:a16="http://schemas.microsoft.com/office/drawing/2014/main" id="{4CDE3A3D-119B-4FC4-B4CF-A361DC1C11A9}"/>
              </a:ext>
            </a:extLst>
          </p:cNvPr>
          <p:cNvSpPr txBox="1"/>
          <p:nvPr/>
        </p:nvSpPr>
        <p:spPr>
          <a:xfrm>
            <a:off x="3438743" y="2118162"/>
            <a:ext cx="6859118" cy="101566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ko-KR" altLang="en-US" sz="3000" b="1" err="1">
                <a:solidFill>
                  <a:schemeClr val="bg1"/>
                </a:solidFill>
              </a:rPr>
              <a:t>Our</a:t>
            </a:r>
            <a:r>
              <a:rPr lang="ko-KR" altLang="en-US" sz="3000" b="1">
                <a:solidFill>
                  <a:schemeClr val="bg1"/>
                </a:solidFill>
              </a:rPr>
              <a:t> </a:t>
            </a:r>
            <a:r>
              <a:rPr lang="ko-KR" altLang="en-US" sz="3000" b="1" err="1">
                <a:solidFill>
                  <a:schemeClr val="bg1"/>
                </a:solidFill>
              </a:rPr>
              <a:t>project</a:t>
            </a:r>
            <a:r>
              <a:rPr lang="ko-KR" altLang="en-US" sz="3000" b="1">
                <a:solidFill>
                  <a:schemeClr val="bg1"/>
                </a:solidFill>
              </a:rPr>
              <a:t> </a:t>
            </a:r>
            <a:r>
              <a:rPr lang="ko-KR" altLang="en-US" sz="3000" b="1" err="1">
                <a:solidFill>
                  <a:schemeClr val="bg1"/>
                </a:solidFill>
              </a:rPr>
              <a:t>approach</a:t>
            </a:r>
            <a:r>
              <a:rPr lang="ko-KR" altLang="en-US" sz="3000" b="1">
                <a:solidFill>
                  <a:schemeClr val="bg1"/>
                </a:solidFill>
              </a:rPr>
              <a:t> </a:t>
            </a:r>
            <a:r>
              <a:rPr lang="ko-KR" altLang="en-US" sz="3000" b="1" err="1">
                <a:solidFill>
                  <a:schemeClr val="bg1"/>
                </a:solidFill>
              </a:rPr>
              <a:t>after</a:t>
            </a:r>
            <a:r>
              <a:rPr lang="ko-KR" altLang="en-US" sz="3000" b="1">
                <a:solidFill>
                  <a:schemeClr val="bg1"/>
                </a:solidFill>
              </a:rPr>
              <a:t> </a:t>
            </a:r>
            <a:r>
              <a:rPr lang="ko-KR" altLang="en-US" sz="3000" b="1" err="1">
                <a:solidFill>
                  <a:schemeClr val="bg1"/>
                </a:solidFill>
              </a:rPr>
              <a:t>literature</a:t>
            </a:r>
            <a:r>
              <a:rPr lang="ko-KR" altLang="en-US" sz="3000" b="1">
                <a:solidFill>
                  <a:schemeClr val="bg1"/>
                </a:solidFill>
              </a:rPr>
              <a:t> </a:t>
            </a:r>
            <a:r>
              <a:rPr lang="ko-KR" altLang="en-US" sz="3000" b="1" err="1">
                <a:solidFill>
                  <a:schemeClr val="bg1"/>
                </a:solidFill>
              </a:rPr>
              <a:t>review</a:t>
            </a:r>
            <a:endParaRPr lang="ko-KR" altLang="en-US" sz="3000" b="1">
              <a:solidFill>
                <a:schemeClr val="bg1"/>
              </a:solidFill>
            </a:endParaRPr>
          </a:p>
        </p:txBody>
      </p:sp>
      <p:pic>
        <p:nvPicPr>
          <p:cNvPr id="22" name="그림 21">
            <a:extLst>
              <a:ext uri="{FF2B5EF4-FFF2-40B4-BE49-F238E27FC236}">
                <a16:creationId xmlns:a16="http://schemas.microsoft.com/office/drawing/2014/main" id="{EC4198BC-F86B-422F-9A2E-5EE140F86E5A}"/>
              </a:ext>
            </a:extLst>
          </p:cNvPr>
          <p:cNvPicPr>
            <a:picLocks noChangeAspect="1"/>
          </p:cNvPicPr>
          <p:nvPr/>
        </p:nvPicPr>
        <p:blipFill>
          <a:blip r:embed="rId4"/>
          <a:stretch>
            <a:fillRect/>
          </a:stretch>
        </p:blipFill>
        <p:spPr>
          <a:xfrm>
            <a:off x="3153883" y="2744320"/>
            <a:ext cx="6794269" cy="846762"/>
          </a:xfrm>
          <a:prstGeom prst="rect">
            <a:avLst/>
          </a:prstGeom>
        </p:spPr>
      </p:pic>
      <p:sp>
        <p:nvSpPr>
          <p:cNvPr id="8" name="TextBox 4">
            <a:extLst>
              <a:ext uri="{FF2B5EF4-FFF2-40B4-BE49-F238E27FC236}">
                <a16:creationId xmlns:a16="http://schemas.microsoft.com/office/drawing/2014/main" id="{8AE9E524-39E5-4952-BC34-A47DDAC37CA6}"/>
              </a:ext>
            </a:extLst>
          </p:cNvPr>
          <p:cNvSpPr txBox="1"/>
          <p:nvPr/>
        </p:nvSpPr>
        <p:spPr>
          <a:xfrm>
            <a:off x="2137328" y="3171007"/>
            <a:ext cx="7774911" cy="378565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a:buChar char="ü"/>
            </a:pPr>
            <a:r>
              <a:rPr lang="ko-KR" altLang="en-US" sz="2400" b="1" err="1">
                <a:solidFill>
                  <a:schemeClr val="bg1"/>
                </a:solidFill>
                <a:ea typeface="맑은 고딕"/>
              </a:rPr>
              <a:t>Using</a:t>
            </a:r>
            <a:r>
              <a:rPr lang="ko-KR" altLang="en-US" sz="2400" b="1">
                <a:solidFill>
                  <a:schemeClr val="bg1"/>
                </a:solidFill>
                <a:ea typeface="맑은 고딕"/>
              </a:rPr>
              <a:t> </a:t>
            </a:r>
            <a:r>
              <a:rPr lang="ko-KR" altLang="en-US" sz="2400" b="1" err="1">
                <a:solidFill>
                  <a:schemeClr val="bg1"/>
                </a:solidFill>
                <a:ea typeface="맑은 고딕"/>
              </a:rPr>
              <a:t>OpenSky</a:t>
            </a:r>
            <a:r>
              <a:rPr lang="ko-KR" altLang="en-US" sz="2400" b="1">
                <a:solidFill>
                  <a:schemeClr val="bg1"/>
                </a:solidFill>
                <a:ea typeface="맑은 고딕"/>
              </a:rPr>
              <a:t> API </a:t>
            </a:r>
            <a:r>
              <a:rPr lang="ko-KR" altLang="en-US" sz="2400" b="1" err="1">
                <a:solidFill>
                  <a:schemeClr val="bg1"/>
                </a:solidFill>
                <a:ea typeface="맑은 고딕"/>
              </a:rPr>
              <a:t>for</a:t>
            </a:r>
            <a:r>
              <a:rPr lang="ko-KR" altLang="en-US" sz="2400" b="1">
                <a:solidFill>
                  <a:schemeClr val="bg1"/>
                </a:solidFill>
                <a:ea typeface="맑은 고딕"/>
              </a:rPr>
              <a:t> </a:t>
            </a:r>
            <a:r>
              <a:rPr lang="ko-KR" altLang="en-US" sz="2400" b="1" err="1">
                <a:solidFill>
                  <a:schemeClr val="bg1"/>
                </a:solidFill>
                <a:ea typeface="맑은 고딕"/>
              </a:rPr>
              <a:t>real-time</a:t>
            </a:r>
            <a:r>
              <a:rPr lang="ko-KR" altLang="en-US" sz="2400" b="1">
                <a:solidFill>
                  <a:schemeClr val="bg1"/>
                </a:solidFill>
                <a:ea typeface="맑은 고딕"/>
              </a:rPr>
              <a:t> </a:t>
            </a:r>
            <a:r>
              <a:rPr lang="ko-KR" altLang="en-US" sz="2400" b="1" err="1">
                <a:solidFill>
                  <a:schemeClr val="bg1"/>
                </a:solidFill>
                <a:ea typeface="맑은 고딕"/>
              </a:rPr>
              <a:t>flight</a:t>
            </a:r>
            <a:r>
              <a:rPr lang="ko-KR" altLang="en-US" sz="2400" b="1">
                <a:solidFill>
                  <a:schemeClr val="bg1"/>
                </a:solidFill>
                <a:ea typeface="맑은 고딕"/>
              </a:rPr>
              <a:t> </a:t>
            </a:r>
            <a:r>
              <a:rPr lang="ko-KR" altLang="en-US" sz="2400" b="1" err="1">
                <a:solidFill>
                  <a:schemeClr val="bg1"/>
                </a:solidFill>
                <a:ea typeface="맑은 고딕"/>
              </a:rPr>
              <a:t>data</a:t>
            </a:r>
            <a:endParaRPr lang="ko-KR" altLang="en-US" sz="2400" b="1">
              <a:solidFill>
                <a:schemeClr val="bg1"/>
              </a:solidFill>
              <a:ea typeface="맑은 고딕"/>
            </a:endParaRPr>
          </a:p>
          <a:p>
            <a:pPr marL="342900" indent="-342900">
              <a:buFont typeface="Wingdings"/>
              <a:buChar char="ü"/>
            </a:pPr>
            <a:r>
              <a:rPr lang="ko-KR" altLang="en-US" sz="2400" b="1" err="1">
                <a:solidFill>
                  <a:schemeClr val="bg1"/>
                </a:solidFill>
                <a:ea typeface="맑은 고딕"/>
              </a:rPr>
              <a:t>Flask</a:t>
            </a:r>
            <a:r>
              <a:rPr lang="ko-KR" altLang="en-US" sz="2400" b="1">
                <a:solidFill>
                  <a:schemeClr val="bg1"/>
                </a:solidFill>
                <a:ea typeface="맑은 고딕"/>
              </a:rPr>
              <a:t> </a:t>
            </a:r>
            <a:r>
              <a:rPr lang="ko-KR" altLang="en-US" sz="2400" b="1" err="1">
                <a:solidFill>
                  <a:schemeClr val="bg1"/>
                </a:solidFill>
                <a:ea typeface="맑은 고딕"/>
              </a:rPr>
              <a:t>Python</a:t>
            </a:r>
            <a:r>
              <a:rPr lang="ko-KR" altLang="en-US" sz="2400" b="1">
                <a:solidFill>
                  <a:schemeClr val="bg1"/>
                </a:solidFill>
                <a:ea typeface="맑은 고딕"/>
              </a:rPr>
              <a:t>/</a:t>
            </a:r>
            <a:r>
              <a:rPr lang="ko-KR" altLang="en-US" sz="2400" b="1" err="1">
                <a:solidFill>
                  <a:schemeClr val="bg1"/>
                </a:solidFill>
                <a:ea typeface="맑은 고딕"/>
              </a:rPr>
              <a:t>Javascript</a:t>
            </a:r>
            <a:r>
              <a:rPr lang="ko-KR" altLang="en-US" sz="2400" b="1">
                <a:solidFill>
                  <a:schemeClr val="bg1"/>
                </a:solidFill>
                <a:ea typeface="맑은 고딕"/>
              </a:rPr>
              <a:t> </a:t>
            </a:r>
            <a:r>
              <a:rPr lang="ko-KR" altLang="en-US" sz="2400" b="1" err="1">
                <a:solidFill>
                  <a:schemeClr val="bg1"/>
                </a:solidFill>
                <a:ea typeface="맑은 고딕"/>
              </a:rPr>
              <a:t>for</a:t>
            </a:r>
            <a:r>
              <a:rPr lang="ko-KR" altLang="en-US" sz="2400" b="1">
                <a:solidFill>
                  <a:schemeClr val="bg1"/>
                </a:solidFill>
                <a:ea typeface="맑은 고딕"/>
              </a:rPr>
              <a:t> </a:t>
            </a:r>
            <a:r>
              <a:rPr lang="ko-KR" altLang="en-US" sz="2400" b="1" err="1">
                <a:solidFill>
                  <a:schemeClr val="bg1"/>
                </a:solidFill>
                <a:ea typeface="맑은 고딕"/>
              </a:rPr>
              <a:t>programming</a:t>
            </a:r>
            <a:r>
              <a:rPr lang="ko-KR" altLang="en-US" sz="2400" b="1">
                <a:solidFill>
                  <a:schemeClr val="bg1"/>
                </a:solidFill>
                <a:ea typeface="맑은 고딕"/>
              </a:rPr>
              <a:t> </a:t>
            </a:r>
            <a:r>
              <a:rPr lang="ko-KR" altLang="en-US" sz="2400" b="1" err="1">
                <a:solidFill>
                  <a:schemeClr val="bg1"/>
                </a:solidFill>
                <a:ea typeface="맑은 고딕"/>
              </a:rPr>
              <a:t>language</a:t>
            </a:r>
            <a:endParaRPr lang="ko-KR" altLang="en-US" sz="2400" b="1">
              <a:solidFill>
                <a:schemeClr val="bg1"/>
              </a:solidFill>
              <a:ea typeface="맑은 고딕"/>
            </a:endParaRPr>
          </a:p>
          <a:p>
            <a:pPr marL="342900" indent="-342900">
              <a:buFont typeface="Wingdings"/>
              <a:buChar char="ü"/>
            </a:pPr>
            <a:r>
              <a:rPr lang="ko-KR" altLang="en-US" sz="2400" b="1" err="1">
                <a:solidFill>
                  <a:schemeClr val="bg1"/>
                </a:solidFill>
                <a:ea typeface="맑은 고딕"/>
              </a:rPr>
              <a:t>Using</a:t>
            </a:r>
            <a:r>
              <a:rPr lang="ko-KR" altLang="en-US" sz="2400" b="1">
                <a:solidFill>
                  <a:schemeClr val="bg1"/>
                </a:solidFill>
                <a:ea typeface="맑은 고딕"/>
              </a:rPr>
              <a:t> Google </a:t>
            </a:r>
            <a:r>
              <a:rPr lang="ko-KR" altLang="en-US" sz="2400" b="1" err="1">
                <a:solidFill>
                  <a:schemeClr val="bg1"/>
                </a:solidFill>
                <a:ea typeface="맑은 고딕"/>
              </a:rPr>
              <a:t>Cloud</a:t>
            </a:r>
            <a:r>
              <a:rPr lang="ko-KR" altLang="en-US" sz="2400" b="1">
                <a:solidFill>
                  <a:schemeClr val="bg1"/>
                </a:solidFill>
                <a:ea typeface="맑은 고딕"/>
              </a:rPr>
              <a:t> SQL </a:t>
            </a:r>
            <a:r>
              <a:rPr lang="ko-KR" altLang="en-US" sz="2400" b="1" err="1">
                <a:solidFill>
                  <a:schemeClr val="bg1"/>
                </a:solidFill>
                <a:ea typeface="맑은 고딕"/>
              </a:rPr>
              <a:t>Database</a:t>
            </a:r>
            <a:r>
              <a:rPr lang="ko-KR" altLang="en-US" sz="2400" b="1">
                <a:solidFill>
                  <a:schemeClr val="bg1"/>
                </a:solidFill>
                <a:ea typeface="맑은 고딕"/>
              </a:rPr>
              <a:t> System </a:t>
            </a:r>
            <a:r>
              <a:rPr lang="ko-KR" altLang="en-US" sz="2400" b="1" err="1">
                <a:solidFill>
                  <a:schemeClr val="bg1"/>
                </a:solidFill>
                <a:ea typeface="맑은 고딕"/>
              </a:rPr>
              <a:t>for</a:t>
            </a:r>
            <a:r>
              <a:rPr lang="ko-KR" altLang="en-US" sz="2400" b="1">
                <a:solidFill>
                  <a:schemeClr val="bg1"/>
                </a:solidFill>
                <a:ea typeface="맑은 고딕"/>
              </a:rPr>
              <a:t> </a:t>
            </a:r>
            <a:r>
              <a:rPr lang="ko-KR" altLang="en-US" sz="2400" b="1" err="1">
                <a:solidFill>
                  <a:schemeClr val="bg1"/>
                </a:solidFill>
                <a:ea typeface="맑은 고딕"/>
              </a:rPr>
              <a:t>data</a:t>
            </a:r>
            <a:r>
              <a:rPr lang="ko-KR" altLang="en-US" sz="2400" b="1">
                <a:solidFill>
                  <a:schemeClr val="bg1"/>
                </a:solidFill>
                <a:ea typeface="맑은 고딕"/>
              </a:rPr>
              <a:t> </a:t>
            </a:r>
            <a:r>
              <a:rPr lang="ko-KR" altLang="en-US" sz="2400" b="1" err="1">
                <a:solidFill>
                  <a:schemeClr val="bg1"/>
                </a:solidFill>
                <a:ea typeface="맑은 고딕"/>
              </a:rPr>
              <a:t>analysis</a:t>
            </a:r>
            <a:r>
              <a:rPr lang="ko-KR" altLang="en-US" sz="2400" b="1">
                <a:solidFill>
                  <a:schemeClr val="bg1"/>
                </a:solidFill>
                <a:ea typeface="맑은 고딕"/>
              </a:rPr>
              <a:t> and </a:t>
            </a:r>
            <a:r>
              <a:rPr lang="ko-KR" altLang="en-US" sz="2400" b="1" err="1">
                <a:solidFill>
                  <a:schemeClr val="bg1"/>
                </a:solidFill>
                <a:ea typeface="맑은 고딕"/>
              </a:rPr>
              <a:t>storing</a:t>
            </a:r>
          </a:p>
          <a:p>
            <a:pPr marL="342900" indent="-342900">
              <a:buFont typeface="Wingdings"/>
              <a:buChar char="ü"/>
            </a:pPr>
            <a:r>
              <a:rPr lang="ko-KR" altLang="en-US" sz="2400" b="1" err="1">
                <a:solidFill>
                  <a:schemeClr val="bg1"/>
                </a:solidFill>
                <a:ea typeface="맑은 고딕"/>
              </a:rPr>
              <a:t>Using</a:t>
            </a:r>
            <a:r>
              <a:rPr lang="ko-KR" altLang="en-US" sz="2400" b="1">
                <a:solidFill>
                  <a:schemeClr val="bg1"/>
                </a:solidFill>
                <a:ea typeface="맑은 고딕"/>
              </a:rPr>
              <a:t> </a:t>
            </a:r>
            <a:r>
              <a:rPr lang="ko-KR" altLang="en-US" sz="2400" b="1" err="1">
                <a:solidFill>
                  <a:schemeClr val="bg1"/>
                </a:solidFill>
                <a:ea typeface="맑은 고딕"/>
              </a:rPr>
              <a:t>Website</a:t>
            </a:r>
            <a:r>
              <a:rPr lang="ko-KR" altLang="en-US" sz="2400" b="1">
                <a:solidFill>
                  <a:schemeClr val="bg1"/>
                </a:solidFill>
                <a:ea typeface="맑은 고딕"/>
              </a:rPr>
              <a:t> </a:t>
            </a:r>
            <a:r>
              <a:rPr lang="ko-KR" altLang="en-US" sz="2400" b="1" err="1">
                <a:solidFill>
                  <a:schemeClr val="bg1"/>
                </a:solidFill>
                <a:ea typeface="맑은 고딕"/>
              </a:rPr>
              <a:t>hosting</a:t>
            </a:r>
            <a:r>
              <a:rPr lang="ko-KR" altLang="en-US" sz="2400" b="1">
                <a:solidFill>
                  <a:schemeClr val="bg1"/>
                </a:solidFill>
                <a:ea typeface="맑은 고딕"/>
              </a:rPr>
              <a:t> </a:t>
            </a:r>
            <a:r>
              <a:rPr lang="ko-KR" altLang="en-US" sz="2400" b="1" err="1">
                <a:solidFill>
                  <a:schemeClr val="bg1"/>
                </a:solidFill>
                <a:ea typeface="맑은 고딕"/>
              </a:rPr>
              <a:t>for</a:t>
            </a:r>
            <a:r>
              <a:rPr lang="ko-KR" altLang="en-US" sz="2400" b="1">
                <a:solidFill>
                  <a:schemeClr val="bg1"/>
                </a:solidFill>
                <a:ea typeface="맑은 고딕"/>
              </a:rPr>
              <a:t> </a:t>
            </a:r>
            <a:r>
              <a:rPr lang="ko-KR" altLang="en-US" sz="2400" b="1" err="1">
                <a:solidFill>
                  <a:schemeClr val="bg1"/>
                </a:solidFill>
                <a:ea typeface="맑은 고딕"/>
              </a:rPr>
              <a:t>sharing</a:t>
            </a:r>
            <a:r>
              <a:rPr lang="ko-KR" altLang="en-US" sz="2400" b="1">
                <a:solidFill>
                  <a:schemeClr val="bg1"/>
                </a:solidFill>
                <a:ea typeface="맑은 고딕"/>
              </a:rPr>
              <a:t> </a:t>
            </a:r>
            <a:r>
              <a:rPr lang="ko-KR" altLang="en-US" sz="2400" b="1" err="1">
                <a:solidFill>
                  <a:schemeClr val="bg1"/>
                </a:solidFill>
                <a:ea typeface="맑은 고딕"/>
              </a:rPr>
              <a:t>extracted</a:t>
            </a:r>
            <a:r>
              <a:rPr lang="ko-KR" altLang="en-US" sz="2400" b="1">
                <a:solidFill>
                  <a:schemeClr val="bg1"/>
                </a:solidFill>
                <a:ea typeface="맑은 고딕"/>
              </a:rPr>
              <a:t> and </a:t>
            </a:r>
            <a:r>
              <a:rPr lang="ko-KR" altLang="en-US" sz="2400" b="1" err="1">
                <a:solidFill>
                  <a:schemeClr val="bg1"/>
                </a:solidFill>
                <a:ea typeface="맑은 고딕"/>
              </a:rPr>
              <a:t>analyzed</a:t>
            </a:r>
            <a:r>
              <a:rPr lang="ko-KR" altLang="en-US" sz="2400" b="1">
                <a:solidFill>
                  <a:schemeClr val="bg1"/>
                </a:solidFill>
                <a:ea typeface="맑은 고딕"/>
              </a:rPr>
              <a:t> </a:t>
            </a:r>
            <a:r>
              <a:rPr lang="ko-KR" altLang="en-US" sz="2400" b="1" err="1">
                <a:solidFill>
                  <a:schemeClr val="bg1"/>
                </a:solidFill>
                <a:ea typeface="맑은 고딕"/>
              </a:rPr>
              <a:t>flight</a:t>
            </a:r>
            <a:r>
              <a:rPr lang="ko-KR" altLang="en-US" sz="2400" b="1">
                <a:solidFill>
                  <a:schemeClr val="bg1"/>
                </a:solidFill>
                <a:ea typeface="맑은 고딕"/>
              </a:rPr>
              <a:t> </a:t>
            </a:r>
            <a:r>
              <a:rPr lang="ko-KR" altLang="en-US" sz="2400" b="1" err="1">
                <a:solidFill>
                  <a:schemeClr val="bg1"/>
                </a:solidFill>
                <a:ea typeface="맑은 고딕"/>
              </a:rPr>
              <a:t>data</a:t>
            </a:r>
            <a:endParaRPr lang="ko-KR" altLang="en-US" sz="2400" b="1">
              <a:solidFill>
                <a:schemeClr val="bg1"/>
              </a:solidFill>
              <a:ea typeface="맑은 고딕"/>
            </a:endParaRPr>
          </a:p>
          <a:p>
            <a:pPr marL="342900" indent="-342900">
              <a:buFont typeface="Wingdings"/>
              <a:buChar char="ü"/>
            </a:pPr>
            <a:endParaRPr lang="ko-KR" altLang="en-US" sz="2400" b="1">
              <a:solidFill>
                <a:schemeClr val="bg1"/>
              </a:solidFill>
            </a:endParaRPr>
          </a:p>
          <a:p>
            <a:pPr marL="342900" indent="-342900">
              <a:buFont typeface="Arial"/>
              <a:buChar char="•"/>
            </a:pPr>
            <a:endParaRPr lang="ko-KR" altLang="en-US" sz="2400" b="1">
              <a:solidFill>
                <a:schemeClr val="bg1"/>
              </a:solidFill>
            </a:endParaRPr>
          </a:p>
          <a:p>
            <a:pPr marL="342900" indent="-342900">
              <a:buFont typeface="Arial"/>
              <a:buChar char="•"/>
            </a:pPr>
            <a:endParaRPr lang="ko-KR" altLang="en-US" sz="2400" b="1">
              <a:solidFill>
                <a:schemeClr val="bg1"/>
              </a:solidFill>
            </a:endParaRPr>
          </a:p>
          <a:p>
            <a:pPr marL="342900" indent="-342900">
              <a:buFont typeface="Arial"/>
              <a:buChar char="•"/>
            </a:pPr>
            <a:endParaRPr lang="ko-KR" altLang="en-US" sz="2400" b="1">
              <a:solidFill>
                <a:schemeClr val="bg1"/>
              </a:solidFill>
            </a:endParaRPr>
          </a:p>
        </p:txBody>
      </p:sp>
      <p:pic>
        <p:nvPicPr>
          <p:cNvPr id="3" name="그림 4">
            <a:extLst>
              <a:ext uri="{FF2B5EF4-FFF2-40B4-BE49-F238E27FC236}">
                <a16:creationId xmlns:a16="http://schemas.microsoft.com/office/drawing/2014/main" id="{AF72F9D5-872D-4FE6-A6A6-688333595578}"/>
              </a:ext>
            </a:extLst>
          </p:cNvPr>
          <p:cNvPicPr>
            <a:picLocks noChangeAspect="1"/>
          </p:cNvPicPr>
          <p:nvPr/>
        </p:nvPicPr>
        <p:blipFill>
          <a:blip r:embed="rId5"/>
          <a:stretch>
            <a:fillRect/>
          </a:stretch>
        </p:blipFill>
        <p:spPr>
          <a:xfrm>
            <a:off x="2139297" y="1929213"/>
            <a:ext cx="1397238" cy="1382997"/>
          </a:xfrm>
          <a:prstGeom prst="rect">
            <a:avLst/>
          </a:prstGeom>
        </p:spPr>
      </p:pic>
    </p:spTree>
    <p:extLst>
      <p:ext uri="{BB962C8B-B14F-4D97-AF65-F5344CB8AC3E}">
        <p14:creationId xmlns:p14="http://schemas.microsoft.com/office/powerpoint/2010/main" val="1649752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2184D-5FB2-4197-BF3D-022E8C7EE17B}"/>
              </a:ext>
            </a:extLst>
          </p:cNvPr>
          <p:cNvSpPr>
            <a:spLocks noGrp="1"/>
          </p:cNvSpPr>
          <p:nvPr>
            <p:ph type="title"/>
          </p:nvPr>
        </p:nvSpPr>
        <p:spPr/>
        <p:txBody>
          <a:bodyPr/>
          <a:lstStyle/>
          <a:p>
            <a:r>
              <a:rPr lang="en-US"/>
              <a:t>Goal Of the Project</a:t>
            </a:r>
          </a:p>
        </p:txBody>
      </p:sp>
      <p:sp>
        <p:nvSpPr>
          <p:cNvPr id="3" name="Content Placeholder 2">
            <a:extLst>
              <a:ext uri="{FF2B5EF4-FFF2-40B4-BE49-F238E27FC236}">
                <a16:creationId xmlns:a16="http://schemas.microsoft.com/office/drawing/2014/main" id="{B2898BE6-5C68-476E-84CC-CBDC37DA7C0B}"/>
              </a:ext>
            </a:extLst>
          </p:cNvPr>
          <p:cNvSpPr>
            <a:spLocks noGrp="1"/>
          </p:cNvSpPr>
          <p:nvPr>
            <p:ph idx="1"/>
          </p:nvPr>
        </p:nvSpPr>
        <p:spPr/>
        <p:txBody>
          <a:bodyPr vert="horz" lIns="91440" tIns="45720" rIns="91440" bIns="45720" rtlCol="0" anchor="t">
            <a:normAutofit lnSpcReduction="10000"/>
          </a:bodyPr>
          <a:lstStyle/>
          <a:p>
            <a:r>
              <a:rPr lang="en-US"/>
              <a:t>Track airlines using ADS-B to and from, as well as around the Daytona Beach International Airport</a:t>
            </a:r>
          </a:p>
          <a:p>
            <a:r>
              <a:rPr lang="en-US"/>
              <a:t>We hope to:</a:t>
            </a:r>
          </a:p>
          <a:p>
            <a:pPr lvl="1"/>
            <a:r>
              <a:rPr lang="en-US"/>
              <a:t>Create an efficient space for local travelers/commuters to follow along with their hometown airport traffic</a:t>
            </a:r>
          </a:p>
          <a:p>
            <a:pPr lvl="1"/>
            <a:r>
              <a:rPr lang="en-US"/>
              <a:t>Create a space for travelers to interactive with real-time flight data</a:t>
            </a:r>
          </a:p>
          <a:p>
            <a:pPr lvl="1"/>
            <a:r>
              <a:rPr lang="en-US"/>
              <a:t>Help travelers and airlines with travel planning</a:t>
            </a:r>
          </a:p>
          <a:p>
            <a:pPr lvl="1"/>
            <a:r>
              <a:rPr lang="en-US"/>
              <a:t>Draw attention to any anomalies that may take place upon landing or take off</a:t>
            </a:r>
          </a:p>
        </p:txBody>
      </p:sp>
    </p:spTree>
    <p:extLst>
      <p:ext uri="{BB962C8B-B14F-4D97-AF65-F5344CB8AC3E}">
        <p14:creationId xmlns:p14="http://schemas.microsoft.com/office/powerpoint/2010/main" val="2731546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BEC0E-4283-40EF-B514-7D75F74441DB}"/>
              </a:ext>
            </a:extLst>
          </p:cNvPr>
          <p:cNvSpPr>
            <a:spLocks noGrp="1"/>
          </p:cNvSpPr>
          <p:nvPr>
            <p:ph type="title"/>
          </p:nvPr>
        </p:nvSpPr>
        <p:spPr>
          <a:xfrm>
            <a:off x="764593" y="895440"/>
            <a:ext cx="4569407" cy="1560083"/>
          </a:xfrm>
        </p:spPr>
        <p:txBody>
          <a:bodyPr>
            <a:normAutofit/>
          </a:bodyPr>
          <a:lstStyle/>
          <a:p>
            <a:r>
              <a:rPr lang="en-US"/>
              <a:t>Why Flight Data</a:t>
            </a:r>
          </a:p>
        </p:txBody>
      </p:sp>
      <p:sp>
        <p:nvSpPr>
          <p:cNvPr id="3" name="Content Placeholder 2">
            <a:extLst>
              <a:ext uri="{FF2B5EF4-FFF2-40B4-BE49-F238E27FC236}">
                <a16:creationId xmlns:a16="http://schemas.microsoft.com/office/drawing/2014/main" id="{3DEF00C1-C34F-4F14-A1BA-9E83FDB8D06A}"/>
              </a:ext>
            </a:extLst>
          </p:cNvPr>
          <p:cNvSpPr>
            <a:spLocks noGrp="1"/>
          </p:cNvSpPr>
          <p:nvPr>
            <p:ph idx="1"/>
          </p:nvPr>
        </p:nvSpPr>
        <p:spPr>
          <a:xfrm>
            <a:off x="764593" y="2127381"/>
            <a:ext cx="4731746" cy="3835179"/>
          </a:xfrm>
        </p:spPr>
        <p:txBody>
          <a:bodyPr vert="horz" lIns="91440" tIns="45720" rIns="91440" bIns="45720" rtlCol="0" anchor="t">
            <a:normAutofit/>
          </a:bodyPr>
          <a:lstStyle/>
          <a:p>
            <a:pPr>
              <a:lnSpc>
                <a:spcPct val="110000"/>
              </a:lnSpc>
            </a:pPr>
            <a:r>
              <a:rPr lang="en-US" sz="1600">
                <a:ea typeface="+mn-lt"/>
                <a:cs typeface="+mn-lt"/>
              </a:rPr>
              <a:t>The introduction of ADS-B is a major improvement over classical radar systems and paves the way for safer, more efficient air traffic management.</a:t>
            </a:r>
          </a:p>
          <a:p>
            <a:pPr>
              <a:lnSpc>
                <a:spcPct val="110000"/>
              </a:lnSpc>
            </a:pPr>
            <a:r>
              <a:rPr lang="en-US" sz="1600">
                <a:ea typeface="+mn-lt"/>
                <a:cs typeface="+mn-lt"/>
              </a:rPr>
              <a:t>Unfortunately, in its current state, the system is still vulnerable to attacks such as 'spoofing'.</a:t>
            </a:r>
          </a:p>
          <a:p>
            <a:pPr>
              <a:lnSpc>
                <a:spcPct val="110000"/>
              </a:lnSpc>
            </a:pPr>
            <a:r>
              <a:rPr lang="en-US" sz="1600">
                <a:ea typeface="+mn-lt"/>
                <a:cs typeface="+mn-lt"/>
              </a:rPr>
              <a:t>This project will create and maintain a cloud-based database of incoming ADS-B signals for real-time analysis, such as anomaly-detection.</a:t>
            </a:r>
            <a:endParaRPr lang="en-US" sz="1600"/>
          </a:p>
        </p:txBody>
      </p:sp>
      <p:pic>
        <p:nvPicPr>
          <p:cNvPr id="15" name="Picture 4" descr="Back view of an aeroplane">
            <a:extLst>
              <a:ext uri="{FF2B5EF4-FFF2-40B4-BE49-F238E27FC236}">
                <a16:creationId xmlns:a16="http://schemas.microsoft.com/office/drawing/2014/main" id="{FAA2B4D8-9DA5-41D3-AF96-45712FCADA6F}"/>
              </a:ext>
            </a:extLst>
          </p:cNvPr>
          <p:cNvPicPr>
            <a:picLocks noChangeAspect="1"/>
          </p:cNvPicPr>
          <p:nvPr/>
        </p:nvPicPr>
        <p:blipFill rotWithShape="1">
          <a:blip r:embed="rId2"/>
          <a:srcRect l="14710" r="26077" b="-7"/>
          <a:stretch/>
        </p:blipFill>
        <p:spPr>
          <a:xfrm>
            <a:off x="6096000" y="-16591"/>
            <a:ext cx="6107073" cy="6874591"/>
          </a:xfrm>
          <a:prstGeom prst="rect">
            <a:avLst/>
          </a:prstGeom>
        </p:spPr>
      </p:pic>
    </p:spTree>
    <p:extLst>
      <p:ext uri="{BB962C8B-B14F-4D97-AF65-F5344CB8AC3E}">
        <p14:creationId xmlns:p14="http://schemas.microsoft.com/office/powerpoint/2010/main" val="91008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2B38D-EC3A-449F-A286-B148C9E64A6D}"/>
              </a:ext>
            </a:extLst>
          </p:cNvPr>
          <p:cNvSpPr>
            <a:spLocks noGrp="1"/>
          </p:cNvSpPr>
          <p:nvPr>
            <p:ph type="title"/>
          </p:nvPr>
        </p:nvSpPr>
        <p:spPr/>
        <p:txBody>
          <a:bodyPr>
            <a:normAutofit/>
          </a:bodyPr>
          <a:lstStyle/>
          <a:p>
            <a:r>
              <a:rPr lang="en-US"/>
              <a:t>The Data </a:t>
            </a:r>
            <a:br>
              <a:rPr lang="en-US"/>
            </a:br>
            <a:r>
              <a:rPr lang="en-US"/>
              <a:t> </a:t>
            </a:r>
            <a:r>
              <a:rPr lang="en-US" sz="3100" i="1"/>
              <a:t>ADS-B Out</a:t>
            </a:r>
          </a:p>
        </p:txBody>
      </p:sp>
      <p:sp>
        <p:nvSpPr>
          <p:cNvPr id="10" name="Content Placeholder 9">
            <a:extLst>
              <a:ext uri="{FF2B5EF4-FFF2-40B4-BE49-F238E27FC236}">
                <a16:creationId xmlns:a16="http://schemas.microsoft.com/office/drawing/2014/main" id="{694E8EE1-9F08-4AEA-8781-9456A275EF16}"/>
              </a:ext>
            </a:extLst>
          </p:cNvPr>
          <p:cNvSpPr>
            <a:spLocks noGrp="1"/>
          </p:cNvSpPr>
          <p:nvPr>
            <p:ph idx="1"/>
          </p:nvPr>
        </p:nvSpPr>
        <p:spPr/>
        <p:txBody>
          <a:bodyPr vert="horz" lIns="91440" tIns="45720" rIns="91440" bIns="45720" rtlCol="0" anchor="t">
            <a:normAutofit fontScale="70000" lnSpcReduction="20000"/>
          </a:bodyPr>
          <a:lstStyle/>
          <a:p>
            <a:r>
              <a:rPr lang="en-US">
                <a:ea typeface="+mn-lt"/>
                <a:cs typeface="+mn-lt"/>
              </a:rPr>
              <a:t>Stands for Automatic Dependent Surveillance Broadcast. Some aircraft are even equipped with ADS-B In which allows them to also receive ADS-B data from any aircraft in the vicinity.</a:t>
            </a:r>
          </a:p>
          <a:p>
            <a:r>
              <a:rPr lang="en-US">
                <a:ea typeface="+mn-lt"/>
                <a:cs typeface="+mn-lt"/>
              </a:rPr>
              <a:t>It contains valuable information, such as: callsign, GPS location, altitude, ground speed,  indicated airspeed, true airspeed, track, track rate, roll, magnetic heading, true heading, vertical rate, alert status, wind direction and velocity, outside air temperature, total air temperature, alert status and much more.</a:t>
            </a:r>
          </a:p>
          <a:p>
            <a:r>
              <a:rPr lang="en-US">
                <a:ea typeface="+mn-lt"/>
                <a:cs typeface="+mn-lt"/>
              </a:rPr>
              <a:t>It forms the foundation for NextGen air traffic control by moving from classical ground radar and navigational aids to precise satellite tracking.</a:t>
            </a:r>
          </a:p>
          <a:p>
            <a:r>
              <a:rPr lang="en-US">
                <a:ea typeface="+mn-lt"/>
                <a:cs typeface="+mn-lt"/>
              </a:rPr>
              <a:t>The NEXTGEN approach changes the aviation industry and allows for increased:</a:t>
            </a:r>
          </a:p>
          <a:p>
            <a:pPr lvl="1"/>
            <a:r>
              <a:rPr lang="en-US" i="0">
                <a:ea typeface="+mn-lt"/>
                <a:cs typeface="+mn-lt"/>
              </a:rPr>
              <a:t>Core Surveillance</a:t>
            </a:r>
          </a:p>
          <a:p>
            <a:pPr lvl="1"/>
            <a:r>
              <a:rPr lang="en-US" i="0">
                <a:ea typeface="+mn-lt"/>
                <a:cs typeface="+mn-lt"/>
              </a:rPr>
              <a:t>Cockpit Advisory Services</a:t>
            </a:r>
          </a:p>
          <a:p>
            <a:pPr lvl="1"/>
            <a:r>
              <a:rPr lang="en-US" i="0">
                <a:ea typeface="+mn-lt"/>
                <a:cs typeface="+mn-lt"/>
              </a:rPr>
              <a:t>Cockpit Critical Services</a:t>
            </a:r>
          </a:p>
          <a:p>
            <a:endParaRPr lang="en-US"/>
          </a:p>
        </p:txBody>
      </p:sp>
    </p:spTree>
    <p:extLst>
      <p:ext uri="{BB962C8B-B14F-4D97-AF65-F5344CB8AC3E}">
        <p14:creationId xmlns:p14="http://schemas.microsoft.com/office/powerpoint/2010/main" val="1382053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140" name="Picture 2">
            <a:extLst>
              <a:ext uri="{FF2B5EF4-FFF2-40B4-BE49-F238E27FC236}">
                <a16:creationId xmlns:a16="http://schemas.microsoft.com/office/drawing/2014/main" id="{519FA62B-A2C9-49F5-8C45-9D5CDCD72B4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6="http://schemas.microsoft.com/office/drawing/2014/main" xmlns:a14="http://schemas.microsoft.com/office/drawing/2010/main" xmlns:p14="http://schemas.microsoft.com/office/powerpoint/2010/main" xmlns="">
                <a:solidFill>
                  <a:srgbClr val="FFFFFF"/>
                </a:solidFill>
              </a14:hiddenFill>
            </a:ext>
          </a:extLst>
        </p:spPr>
      </p:pic>
      <p:grpSp>
        <p:nvGrpSpPr>
          <p:cNvPr id="142" name="Group 141">
            <a:extLst>
              <a:ext uri="{FF2B5EF4-FFF2-40B4-BE49-F238E27FC236}">
                <a16:creationId xmlns:a16="http://schemas.microsoft.com/office/drawing/2014/main" id="{A24E966C-35F3-4DB1-8C23-4BC252E4E4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143" name="Group 142">
              <a:extLst>
                <a:ext uri="{FF2B5EF4-FFF2-40B4-BE49-F238E27FC236}">
                  <a16:creationId xmlns:a16="http://schemas.microsoft.com/office/drawing/2014/main" id="{C24ADCBC-2A94-4F6E-BC8D-278612B7ACF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pFill/>
          </p:grpSpPr>
          <p:sp>
            <p:nvSpPr>
              <p:cNvPr id="155" name="Rectangle 5">
                <a:extLst>
                  <a:ext uri="{FF2B5EF4-FFF2-40B4-BE49-F238E27FC236}">
                    <a16:creationId xmlns:a16="http://schemas.microsoft.com/office/drawing/2014/main" id="{38F45A3E-0BAF-4E7A-AD24-51B345041D5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156" name="Freeform 6">
                <a:extLst>
                  <a:ext uri="{FF2B5EF4-FFF2-40B4-BE49-F238E27FC236}">
                    <a16:creationId xmlns:a16="http://schemas.microsoft.com/office/drawing/2014/main" id="{5340FE26-BABB-409C-A32A-B3D10BD235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57" name="Freeform 7">
                <a:extLst>
                  <a:ext uri="{FF2B5EF4-FFF2-40B4-BE49-F238E27FC236}">
                    <a16:creationId xmlns:a16="http://schemas.microsoft.com/office/drawing/2014/main" id="{A9468B59-1984-42C3-88A4-942CF6EF75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58" name="Freeform 8">
                <a:extLst>
                  <a:ext uri="{FF2B5EF4-FFF2-40B4-BE49-F238E27FC236}">
                    <a16:creationId xmlns:a16="http://schemas.microsoft.com/office/drawing/2014/main" id="{F6B5E914-0078-49CC-AD42-C97DC361CD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59" name="Freeform 9">
                <a:extLst>
                  <a:ext uri="{FF2B5EF4-FFF2-40B4-BE49-F238E27FC236}">
                    <a16:creationId xmlns:a16="http://schemas.microsoft.com/office/drawing/2014/main" id="{D18B3F5A-0978-48AE-9360-8ABC8CEABB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60" name="Freeform 10">
                <a:extLst>
                  <a:ext uri="{FF2B5EF4-FFF2-40B4-BE49-F238E27FC236}">
                    <a16:creationId xmlns:a16="http://schemas.microsoft.com/office/drawing/2014/main" id="{27E73F9B-CBFF-473A-9B41-8964B831E9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61" name="Freeform 11">
                <a:extLst>
                  <a:ext uri="{FF2B5EF4-FFF2-40B4-BE49-F238E27FC236}">
                    <a16:creationId xmlns:a16="http://schemas.microsoft.com/office/drawing/2014/main" id="{558218B5-0904-4C19-8935-1A64432BC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62" name="Freeform 12">
                <a:extLst>
                  <a:ext uri="{FF2B5EF4-FFF2-40B4-BE49-F238E27FC236}">
                    <a16:creationId xmlns:a16="http://schemas.microsoft.com/office/drawing/2014/main" id="{DBCBCB59-A700-4032-AB43-CB06687996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63" name="Freeform 13">
                <a:extLst>
                  <a:ext uri="{FF2B5EF4-FFF2-40B4-BE49-F238E27FC236}">
                    <a16:creationId xmlns:a16="http://schemas.microsoft.com/office/drawing/2014/main" id="{861A9C11-1685-4F09-B995-D5ECAD153F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64" name="Freeform 14">
                <a:extLst>
                  <a:ext uri="{FF2B5EF4-FFF2-40B4-BE49-F238E27FC236}">
                    <a16:creationId xmlns:a16="http://schemas.microsoft.com/office/drawing/2014/main" id="{57CCC420-3BF0-4A3E-A4FB-41537B064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65" name="Freeform 15">
                <a:extLst>
                  <a:ext uri="{FF2B5EF4-FFF2-40B4-BE49-F238E27FC236}">
                    <a16:creationId xmlns:a16="http://schemas.microsoft.com/office/drawing/2014/main" id="{1DEFC6D1-15DA-4DDC-8FD1-B7630B8D60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66" name="Line 16">
                <a:extLst>
                  <a:ext uri="{FF2B5EF4-FFF2-40B4-BE49-F238E27FC236}">
                    <a16:creationId xmlns:a16="http://schemas.microsoft.com/office/drawing/2014/main" id="{0C6F2EE9-81FE-4B46-9513-6EC7D930124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67" name="Freeform 17">
                <a:extLst>
                  <a:ext uri="{FF2B5EF4-FFF2-40B4-BE49-F238E27FC236}">
                    <a16:creationId xmlns:a16="http://schemas.microsoft.com/office/drawing/2014/main" id="{26DF77E9-F68C-4FE0-864E-A4A4DE3616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68" name="Freeform 18">
                <a:extLst>
                  <a:ext uri="{FF2B5EF4-FFF2-40B4-BE49-F238E27FC236}">
                    <a16:creationId xmlns:a16="http://schemas.microsoft.com/office/drawing/2014/main" id="{9D3495ED-B588-4755-B8BB-18D33E4AC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69" name="Freeform 19">
                <a:extLst>
                  <a:ext uri="{FF2B5EF4-FFF2-40B4-BE49-F238E27FC236}">
                    <a16:creationId xmlns:a16="http://schemas.microsoft.com/office/drawing/2014/main" id="{E76105FE-305A-42A7-B2DD-388B99FAB8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70" name="Freeform 20">
                <a:extLst>
                  <a:ext uri="{FF2B5EF4-FFF2-40B4-BE49-F238E27FC236}">
                    <a16:creationId xmlns:a16="http://schemas.microsoft.com/office/drawing/2014/main" id="{F1883F6E-6FAE-49E2-AE28-02B88BEBF6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71" name="Rectangle 21">
                <a:extLst>
                  <a:ext uri="{FF2B5EF4-FFF2-40B4-BE49-F238E27FC236}">
                    <a16:creationId xmlns:a16="http://schemas.microsoft.com/office/drawing/2014/main" id="{8C8A198F-A0AA-455F-ACD5-8587457BDD5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172" name="Freeform 22">
                <a:extLst>
                  <a:ext uri="{FF2B5EF4-FFF2-40B4-BE49-F238E27FC236}">
                    <a16:creationId xmlns:a16="http://schemas.microsoft.com/office/drawing/2014/main" id="{E57E155C-0F05-498E-B0E3-33AE15B7E8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73" name="Freeform 23">
                <a:extLst>
                  <a:ext uri="{FF2B5EF4-FFF2-40B4-BE49-F238E27FC236}">
                    <a16:creationId xmlns:a16="http://schemas.microsoft.com/office/drawing/2014/main" id="{3D7FB1D7-F9DB-443D-A2D4-40C46F6975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74" name="Freeform 24">
                <a:extLst>
                  <a:ext uri="{FF2B5EF4-FFF2-40B4-BE49-F238E27FC236}">
                    <a16:creationId xmlns:a16="http://schemas.microsoft.com/office/drawing/2014/main" id="{9EF7FB08-B52A-4C0D-BF32-AC6D91AE99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75" name="Freeform 25">
                <a:extLst>
                  <a:ext uri="{FF2B5EF4-FFF2-40B4-BE49-F238E27FC236}">
                    <a16:creationId xmlns:a16="http://schemas.microsoft.com/office/drawing/2014/main" id="{2A27D708-7911-4EAB-8A9D-E608726B57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76" name="Freeform 26">
                <a:extLst>
                  <a:ext uri="{FF2B5EF4-FFF2-40B4-BE49-F238E27FC236}">
                    <a16:creationId xmlns:a16="http://schemas.microsoft.com/office/drawing/2014/main" id="{40A3E3AC-335B-4EAB-A5D4-E72C8434A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77" name="Freeform 27">
                <a:extLst>
                  <a:ext uri="{FF2B5EF4-FFF2-40B4-BE49-F238E27FC236}">
                    <a16:creationId xmlns:a16="http://schemas.microsoft.com/office/drawing/2014/main" id="{FC4E923E-7CEC-4950-8C12-F40EAE7A3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78" name="Freeform 28">
                <a:extLst>
                  <a:ext uri="{FF2B5EF4-FFF2-40B4-BE49-F238E27FC236}">
                    <a16:creationId xmlns:a16="http://schemas.microsoft.com/office/drawing/2014/main" id="{23A92FB5-3211-4195-8FFA-A8F49F6777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79" name="Freeform 29">
                <a:extLst>
                  <a:ext uri="{FF2B5EF4-FFF2-40B4-BE49-F238E27FC236}">
                    <a16:creationId xmlns:a16="http://schemas.microsoft.com/office/drawing/2014/main" id="{BB88442A-84E1-4264-BD24-B14020F21E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80" name="Freeform 30">
                <a:extLst>
                  <a:ext uri="{FF2B5EF4-FFF2-40B4-BE49-F238E27FC236}">
                    <a16:creationId xmlns:a16="http://schemas.microsoft.com/office/drawing/2014/main" id="{B47AD665-0844-40BF-AE62-BA493929C5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81" name="Freeform 31">
                <a:extLst>
                  <a:ext uri="{FF2B5EF4-FFF2-40B4-BE49-F238E27FC236}">
                    <a16:creationId xmlns:a16="http://schemas.microsoft.com/office/drawing/2014/main" id="{01D8E540-292C-4867-BD21-43910262E9F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grpSp>
        <p:grpSp>
          <p:nvGrpSpPr>
            <p:cNvPr id="144" name="Group 143">
              <a:extLst>
                <a:ext uri="{FF2B5EF4-FFF2-40B4-BE49-F238E27FC236}">
                  <a16:creationId xmlns:a16="http://schemas.microsoft.com/office/drawing/2014/main" id="{A00C8F50-D632-4BE8-B5BF-8AEAE2D1326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pFill/>
          </p:grpSpPr>
          <p:sp>
            <p:nvSpPr>
              <p:cNvPr id="145" name="Freeform 32">
                <a:extLst>
                  <a:ext uri="{FF2B5EF4-FFF2-40B4-BE49-F238E27FC236}">
                    <a16:creationId xmlns:a16="http://schemas.microsoft.com/office/drawing/2014/main" id="{7870CC07-8D37-4F4D-A73B-9762FFAB17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46" name="Freeform 33">
                <a:extLst>
                  <a:ext uri="{FF2B5EF4-FFF2-40B4-BE49-F238E27FC236}">
                    <a16:creationId xmlns:a16="http://schemas.microsoft.com/office/drawing/2014/main" id="{06B84BAB-C27B-4804-9496-FDDA7FF6F2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47" name="Freeform 34">
                <a:extLst>
                  <a:ext uri="{FF2B5EF4-FFF2-40B4-BE49-F238E27FC236}">
                    <a16:creationId xmlns:a16="http://schemas.microsoft.com/office/drawing/2014/main" id="{45E90447-AF32-4C90-8940-D5EBE9F64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48" name="Freeform 35">
                <a:extLst>
                  <a:ext uri="{FF2B5EF4-FFF2-40B4-BE49-F238E27FC236}">
                    <a16:creationId xmlns:a16="http://schemas.microsoft.com/office/drawing/2014/main" id="{DFD35AB5-2871-471E-87D3-C3C024C31E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49" name="Freeform 36">
                <a:extLst>
                  <a:ext uri="{FF2B5EF4-FFF2-40B4-BE49-F238E27FC236}">
                    <a16:creationId xmlns:a16="http://schemas.microsoft.com/office/drawing/2014/main" id="{60EED77B-C4CD-44DE-B7AA-472CBEE6EC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50" name="Freeform 37">
                <a:extLst>
                  <a:ext uri="{FF2B5EF4-FFF2-40B4-BE49-F238E27FC236}">
                    <a16:creationId xmlns:a16="http://schemas.microsoft.com/office/drawing/2014/main" id="{68122908-2E24-4971-A70E-29CFE953E5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51" name="Freeform 38">
                <a:extLst>
                  <a:ext uri="{FF2B5EF4-FFF2-40B4-BE49-F238E27FC236}">
                    <a16:creationId xmlns:a16="http://schemas.microsoft.com/office/drawing/2014/main" id="{43930918-848F-4F70-8C42-426DCCB4D4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52" name="Freeform 39">
                <a:extLst>
                  <a:ext uri="{FF2B5EF4-FFF2-40B4-BE49-F238E27FC236}">
                    <a16:creationId xmlns:a16="http://schemas.microsoft.com/office/drawing/2014/main" id="{7C2C1A0B-06A1-4F89-9A58-66CAB57F1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53" name="Freeform 40">
                <a:extLst>
                  <a:ext uri="{FF2B5EF4-FFF2-40B4-BE49-F238E27FC236}">
                    <a16:creationId xmlns:a16="http://schemas.microsoft.com/office/drawing/2014/main" id="{F26FAEF0-6EA1-41B4-AC1D-0BC56E43EF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54" name="Rectangle 41">
                <a:extLst>
                  <a:ext uri="{FF2B5EF4-FFF2-40B4-BE49-F238E27FC236}">
                    <a16:creationId xmlns:a16="http://schemas.microsoft.com/office/drawing/2014/main" id="{563F085C-A9C1-47AB-9656-468B79DE5A2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grpSp>
      </p:grpSp>
      <p:sp>
        <p:nvSpPr>
          <p:cNvPr id="2" name="Title 1">
            <a:extLst>
              <a:ext uri="{FF2B5EF4-FFF2-40B4-BE49-F238E27FC236}">
                <a16:creationId xmlns:a16="http://schemas.microsoft.com/office/drawing/2014/main" id="{0C58DEBD-C2FD-4587-A095-57323FE91A14}"/>
              </a:ext>
            </a:extLst>
          </p:cNvPr>
          <p:cNvSpPr>
            <a:spLocks noGrp="1"/>
          </p:cNvSpPr>
          <p:nvPr>
            <p:ph type="title"/>
          </p:nvPr>
        </p:nvSpPr>
        <p:spPr>
          <a:xfrm>
            <a:off x="1141412" y="618518"/>
            <a:ext cx="5894387" cy="1478570"/>
          </a:xfrm>
        </p:spPr>
        <p:txBody>
          <a:bodyPr vert="horz" lIns="91440" tIns="45720" rIns="91440" bIns="45720" rtlCol="0" anchor="b">
            <a:normAutofit/>
          </a:bodyPr>
          <a:lstStyle/>
          <a:p>
            <a:r>
              <a:rPr lang="en-US" sz="3600"/>
              <a:t>The API</a:t>
            </a:r>
          </a:p>
        </p:txBody>
      </p:sp>
      <p:sp>
        <p:nvSpPr>
          <p:cNvPr id="4" name="Text Placeholder 3">
            <a:extLst>
              <a:ext uri="{FF2B5EF4-FFF2-40B4-BE49-F238E27FC236}">
                <a16:creationId xmlns:a16="http://schemas.microsoft.com/office/drawing/2014/main" id="{65ECE22A-0DDB-4029-BD8F-D6B9B07A11B8}"/>
              </a:ext>
            </a:extLst>
          </p:cNvPr>
          <p:cNvSpPr>
            <a:spLocks noGrp="1"/>
          </p:cNvSpPr>
          <p:nvPr>
            <p:ph type="body" sz="half" idx="2"/>
          </p:nvPr>
        </p:nvSpPr>
        <p:spPr>
          <a:xfrm>
            <a:off x="1141412" y="2249487"/>
            <a:ext cx="5894388" cy="3541714"/>
          </a:xfrm>
        </p:spPr>
        <p:txBody>
          <a:bodyPr vert="horz" lIns="91440" tIns="45720" rIns="91440" bIns="45720" rtlCol="0">
            <a:normAutofit/>
          </a:bodyPr>
          <a:lstStyle/>
          <a:p>
            <a:pPr marL="285750" indent="-228600">
              <a:buFont typeface="Arial" panose="020B0604020202020204" pitchFamily="34" charset="0"/>
              <a:buChar char="•"/>
            </a:pPr>
            <a:r>
              <a:rPr lang="en-US"/>
              <a:t>Our project uses real-time flight data gathered through an API provided by </a:t>
            </a:r>
            <a:r>
              <a:rPr lang="en-US">
                <a:hlinkClick r:id="rId4"/>
              </a:rPr>
              <a:t>The OpenSky Network</a:t>
            </a:r>
            <a:r>
              <a:rPr lang="en-US"/>
              <a:t>.</a:t>
            </a:r>
          </a:p>
          <a:p>
            <a:pPr marL="285750" indent="-228600">
              <a:buFont typeface="Arial" panose="020B0604020202020204" pitchFamily="34" charset="0"/>
              <a:buChar char="•"/>
            </a:pPr>
            <a:r>
              <a:rPr lang="en-US"/>
              <a:t>The OpenSky network is built from the collaboration of hobbyists and professionals around the world, all collecting and sharing the information they collect from home-made receivers.</a:t>
            </a:r>
          </a:p>
          <a:p>
            <a:pPr marL="285750" indent="-228600">
              <a:buFont typeface="Arial" panose="020B0604020202020204" pitchFamily="34" charset="0"/>
              <a:buChar char="•"/>
            </a:pPr>
            <a:r>
              <a:rPr lang="en-US"/>
              <a:t>The collected ADS-B signals contain the identification and current state of each aircraft, such as position, vector, etc, and are stored in a repository maintained by The OpenSky Network.</a:t>
            </a:r>
          </a:p>
        </p:txBody>
      </p:sp>
      <p:pic>
        <p:nvPicPr>
          <p:cNvPr id="6" name="Picture 6" descr="Map&#10;&#10;Description automatically generated">
            <a:extLst>
              <a:ext uri="{FF2B5EF4-FFF2-40B4-BE49-F238E27FC236}">
                <a16:creationId xmlns:a16="http://schemas.microsoft.com/office/drawing/2014/main" id="{F1ED668A-1544-41F5-9615-23B2469E2118}"/>
              </a:ext>
            </a:extLst>
          </p:cNvPr>
          <p:cNvPicPr>
            <a:picLocks noGrp="1" noChangeAspect="1"/>
          </p:cNvPicPr>
          <p:nvPr>
            <p:ph idx="1"/>
          </p:nvPr>
        </p:nvPicPr>
        <p:blipFill rotWithShape="1">
          <a:blip r:embed="rId5"/>
          <a:srcRect l="27014" r="24689" b="-1"/>
          <a:stretch/>
        </p:blipFill>
        <p:spPr>
          <a:xfrm>
            <a:off x="7619998" y="780235"/>
            <a:ext cx="3425199" cy="4840332"/>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29379108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DC0870B24920B46B3B0DCEF4DE383E7" ma:contentTypeVersion="10" ma:contentTypeDescription="Create a new document." ma:contentTypeScope="" ma:versionID="4f0f1e9c7b6b4f5782990519d630409d">
  <xsd:schema xmlns:xsd="http://www.w3.org/2001/XMLSchema" xmlns:xs="http://www.w3.org/2001/XMLSchema" xmlns:p="http://schemas.microsoft.com/office/2006/metadata/properties" xmlns:ns2="ff71df6e-781b-4479-b185-6f8a7e52b0e4" xmlns:ns3="61709dfd-3efa-421a-b2a3-600428941421" targetNamespace="http://schemas.microsoft.com/office/2006/metadata/properties" ma:root="true" ma:fieldsID="8c87fd647d5788ecc7fa06eb8bd0aa96" ns2:_="" ns3:_="">
    <xsd:import namespace="ff71df6e-781b-4479-b185-6f8a7e52b0e4"/>
    <xsd:import namespace="61709dfd-3efa-421a-b2a3-60042894142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71df6e-781b-4479-b185-6f8a7e52b0e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1709dfd-3efa-421a-b2a3-60042894142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F6B79C3-A623-4CC2-A4F2-36699A883E0A}">
  <ds:schemaRefs>
    <ds:schemaRef ds:uri="http://schemas.microsoft.com/sharepoint/v3/contenttype/forms"/>
  </ds:schemaRefs>
</ds:datastoreItem>
</file>

<file path=customXml/itemProps2.xml><?xml version="1.0" encoding="utf-8"?>
<ds:datastoreItem xmlns:ds="http://schemas.openxmlformats.org/officeDocument/2006/customXml" ds:itemID="{5CCBCAE1-9C52-4CEC-B536-AEBFAC85E7F1}">
  <ds:schemaRefs>
    <ds:schemaRef ds:uri="ff71df6e-781b-4479-b185-6f8a7e52b0e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D96E9AB5-60A6-4D67-971E-172CD56D58DB}">
  <ds:schemaRefs>
    <ds:schemaRef ds:uri="61709dfd-3efa-421a-b2a3-600428941421"/>
    <ds:schemaRef ds:uri="ff71df6e-781b-4479-b185-6f8a7e52b0e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37</Slides>
  <Notes>0</Notes>
  <HiddenSlides>1</HiddenSlide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Circuit</vt:lpstr>
      <vt:lpstr>Cloud Based Web Application for Real-Time Flight Information</vt:lpstr>
      <vt:lpstr>Introduction</vt:lpstr>
      <vt:lpstr>Literature Review </vt:lpstr>
      <vt:lpstr>Literature Review </vt:lpstr>
      <vt:lpstr>Literature Review </vt:lpstr>
      <vt:lpstr>Goal Of the Project</vt:lpstr>
      <vt:lpstr>Why Flight Data</vt:lpstr>
      <vt:lpstr>The Data   ADS-B Out</vt:lpstr>
      <vt:lpstr>The API</vt:lpstr>
      <vt:lpstr>The Data to the Database</vt:lpstr>
      <vt:lpstr>Google’s BigQuery</vt:lpstr>
      <vt:lpstr>The Process</vt:lpstr>
      <vt:lpstr>Previous Website Hosting: Inmotion hosting</vt:lpstr>
      <vt:lpstr>FINAL Website Hosting: GOOGLE WEB APPLICATION</vt:lpstr>
      <vt:lpstr>The Process: 1. System Architecture with OpenSky API</vt:lpstr>
      <vt:lpstr>System  Design Diagram</vt:lpstr>
      <vt:lpstr>The Process: 2. Data to Python </vt:lpstr>
      <vt:lpstr>The Process: 3. Database Schema in the Cloud</vt:lpstr>
      <vt:lpstr>The Process: 3. Google Cloud Shell</vt:lpstr>
      <vt:lpstr>The Process: 4. Uploads data and prepares for visual</vt:lpstr>
      <vt:lpstr>Google BigQuery</vt:lpstr>
      <vt:lpstr>Google BigQuery</vt:lpstr>
      <vt:lpstr>The Process: 4. Preparing the data for visualization </vt:lpstr>
      <vt:lpstr>PowerPoint Presentation</vt:lpstr>
      <vt:lpstr>PowerPoint Presentation</vt:lpstr>
      <vt:lpstr>PowerPoint Presentation</vt:lpstr>
      <vt:lpstr>PowerPoint Presentation</vt:lpstr>
      <vt:lpstr>The Process: 5. JSON to website</vt:lpstr>
      <vt:lpstr>PowerPoint Presentation</vt:lpstr>
      <vt:lpstr>Flask database visualization</vt:lpstr>
      <vt:lpstr>Flask database visualization</vt:lpstr>
      <vt:lpstr>Flask database visualization</vt:lpstr>
      <vt:lpstr>Flask Database Visualization</vt:lpstr>
      <vt:lpstr>Flask Interactive Map</vt:lpstr>
      <vt:lpstr>Flask Interactive Map</vt:lpstr>
      <vt:lpstr>Resources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2022-01-31T23:19:56Z</dcterms:created>
  <dcterms:modified xsi:type="dcterms:W3CDTF">2022-04-11T22:54:29Z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0x0101005DC0870B24920B46B3B0DCEF4DE383E7</vt:lpwstr>
  </property>
</Properties>
</file>